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58" r:id="rId6"/>
    <p:sldId id="261" r:id="rId7"/>
  </p:sldIdLst>
  <p:sldSz cx="5040313" cy="10763250"/>
  <p:notesSz cx="6797675" cy="9926638"/>
  <p:defaultTextStyle>
    <a:defPPr>
      <a:defRPr lang="en-IT"/>
    </a:defPPr>
    <a:lvl1pPr marL="0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1pPr>
    <a:lvl2pPr marL="454751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2pPr>
    <a:lvl3pPr marL="909504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3pPr>
    <a:lvl4pPr marL="1364255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4pPr>
    <a:lvl5pPr marL="1819005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5pPr>
    <a:lvl6pPr marL="2273757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6pPr>
    <a:lvl7pPr marL="2728507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7pPr>
    <a:lvl8pPr marL="3183259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8pPr>
    <a:lvl9pPr marL="3638011" algn="l" defTabSz="909504" rtl="0" eaLnBrk="1" latinLnBrk="0" hangingPunct="1">
      <a:defRPr sz="17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 userDrawn="1">
          <p15:clr>
            <a:srgbClr val="A4A3A4"/>
          </p15:clr>
        </p15:guide>
        <p15:guide id="2" pos="2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/>
    <p:restoredTop sz="96395" autoAdjust="0"/>
  </p:normalViewPr>
  <p:slideViewPr>
    <p:cSldViewPr>
      <p:cViewPr varScale="1">
        <p:scale>
          <a:sx n="73" d="100"/>
          <a:sy n="73" d="100"/>
        </p:scale>
        <p:origin x="3792" y="84"/>
      </p:cViewPr>
      <p:guideLst>
        <p:guide orient="horz" pos="2878"/>
        <p:guide pos="2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48" y="0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9DA6-11A7-774C-932A-3AAC10B046D5}" type="datetimeFigureOut">
              <a:rPr lang="de-DE" smtClean="0"/>
              <a:t>22.07.2022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14613" y="1241425"/>
            <a:ext cx="15684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924" y="4777487"/>
            <a:ext cx="5439827" cy="39083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48" y="9429136"/>
            <a:ext cx="2945519" cy="4975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BD53-BB8E-5346-9B67-5FAE6A43780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4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BD53-BB8E-5346-9B67-5FAE6A4378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05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024" y="3336609"/>
            <a:ext cx="4284266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049" y="6027422"/>
            <a:ext cx="35282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18" y="2475548"/>
            <a:ext cx="2192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5761" y="2475548"/>
            <a:ext cx="2192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9644" y="1594839"/>
            <a:ext cx="2181029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16" y="2475548"/>
            <a:ext cx="45362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3707" y="10009822"/>
            <a:ext cx="1612900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16" y="10009822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29028" y="10009822"/>
            <a:ext cx="1159272" cy="275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10" name="Grafik 9" descr="Ein Bild, das draußen, Himmel, Gras, Natur enthält.&#10;&#10;Automatisch generierte Beschreibung">
            <a:extLst>
              <a:ext uri="{FF2B5EF4-FFF2-40B4-BE49-F238E27FC236}">
                <a16:creationId xmlns:a16="http://schemas.microsoft.com/office/drawing/2014/main" id="{0ACD3BFF-998E-5046-957F-A742B14CC57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8800" cy="107648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0">
        <a:defRPr>
          <a:latin typeface="+mn-lt"/>
          <a:ea typeface="+mn-ea"/>
          <a:cs typeface="+mn-cs"/>
        </a:defRPr>
      </a:lvl2pPr>
      <a:lvl3pPr marL="914338">
        <a:defRPr>
          <a:latin typeface="+mn-lt"/>
          <a:ea typeface="+mn-ea"/>
          <a:cs typeface="+mn-cs"/>
        </a:defRPr>
      </a:lvl3pPr>
      <a:lvl4pPr marL="1371507">
        <a:defRPr>
          <a:latin typeface="+mn-lt"/>
          <a:ea typeface="+mn-ea"/>
          <a:cs typeface="+mn-cs"/>
        </a:defRPr>
      </a:lvl4pPr>
      <a:lvl5pPr marL="1828674">
        <a:defRPr>
          <a:latin typeface="+mn-lt"/>
          <a:ea typeface="+mn-ea"/>
          <a:cs typeface="+mn-cs"/>
        </a:defRPr>
      </a:lvl5pPr>
      <a:lvl6pPr marL="2285844">
        <a:defRPr>
          <a:latin typeface="+mn-lt"/>
          <a:ea typeface="+mn-ea"/>
          <a:cs typeface="+mn-cs"/>
        </a:defRPr>
      </a:lvl6pPr>
      <a:lvl7pPr marL="2743013">
        <a:defRPr>
          <a:latin typeface="+mn-lt"/>
          <a:ea typeface="+mn-ea"/>
          <a:cs typeface="+mn-cs"/>
        </a:defRPr>
      </a:lvl7pPr>
      <a:lvl8pPr marL="3200182">
        <a:defRPr>
          <a:latin typeface="+mn-lt"/>
          <a:ea typeface="+mn-ea"/>
          <a:cs typeface="+mn-cs"/>
        </a:defRPr>
      </a:lvl8pPr>
      <a:lvl9pPr marL="36573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0">
        <a:defRPr>
          <a:latin typeface="+mn-lt"/>
          <a:ea typeface="+mn-ea"/>
          <a:cs typeface="+mn-cs"/>
        </a:defRPr>
      </a:lvl2pPr>
      <a:lvl3pPr marL="914338">
        <a:defRPr>
          <a:latin typeface="+mn-lt"/>
          <a:ea typeface="+mn-ea"/>
          <a:cs typeface="+mn-cs"/>
        </a:defRPr>
      </a:lvl3pPr>
      <a:lvl4pPr marL="1371507">
        <a:defRPr>
          <a:latin typeface="+mn-lt"/>
          <a:ea typeface="+mn-ea"/>
          <a:cs typeface="+mn-cs"/>
        </a:defRPr>
      </a:lvl4pPr>
      <a:lvl5pPr marL="1828674">
        <a:defRPr>
          <a:latin typeface="+mn-lt"/>
          <a:ea typeface="+mn-ea"/>
          <a:cs typeface="+mn-cs"/>
        </a:defRPr>
      </a:lvl5pPr>
      <a:lvl6pPr marL="2285844">
        <a:defRPr>
          <a:latin typeface="+mn-lt"/>
          <a:ea typeface="+mn-ea"/>
          <a:cs typeface="+mn-cs"/>
        </a:defRPr>
      </a:lvl6pPr>
      <a:lvl7pPr marL="2743013">
        <a:defRPr>
          <a:latin typeface="+mn-lt"/>
          <a:ea typeface="+mn-ea"/>
          <a:cs typeface="+mn-cs"/>
        </a:defRPr>
      </a:lvl7pPr>
      <a:lvl8pPr marL="3200182">
        <a:defRPr>
          <a:latin typeface="+mn-lt"/>
          <a:ea typeface="+mn-ea"/>
          <a:cs typeface="+mn-cs"/>
        </a:defRPr>
      </a:lvl8pPr>
      <a:lvl9pPr marL="36573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2">
            <a:extLst>
              <a:ext uri="{FF2B5EF4-FFF2-40B4-BE49-F238E27FC236}">
                <a16:creationId xmlns:a16="http://schemas.microsoft.com/office/drawing/2014/main" id="{EE19B314-9931-A447-9621-68B1C567FF00}"/>
              </a:ext>
            </a:extLst>
          </p:cNvPr>
          <p:cNvSpPr/>
          <p:nvPr/>
        </p:nvSpPr>
        <p:spPr>
          <a:xfrm>
            <a:off x="1977431" y="1"/>
            <a:ext cx="3096000" cy="10763250"/>
          </a:xfrm>
          <a:custGeom>
            <a:avLst/>
            <a:gdLst/>
            <a:ahLst/>
            <a:cxnLst/>
            <a:rect l="l" t="t" r="r" b="b"/>
            <a:pathLst>
              <a:path w="3060065" h="10764520">
                <a:moveTo>
                  <a:pt x="0" y="0"/>
                </a:moveTo>
                <a:lnTo>
                  <a:pt x="0" y="10763999"/>
                </a:lnTo>
                <a:lnTo>
                  <a:pt x="3060001" y="10763999"/>
                </a:lnTo>
                <a:lnTo>
                  <a:pt x="3060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1" name="object 51"/>
          <p:cNvSpPr/>
          <p:nvPr/>
        </p:nvSpPr>
        <p:spPr>
          <a:xfrm>
            <a:off x="2337113" y="563666"/>
            <a:ext cx="1792605" cy="762000"/>
          </a:xfrm>
          <a:custGeom>
            <a:avLst/>
            <a:gdLst/>
            <a:ahLst/>
            <a:cxnLst/>
            <a:rect l="l" t="t" r="r" b="b"/>
            <a:pathLst>
              <a:path w="1792604" h="762000">
                <a:moveTo>
                  <a:pt x="0" y="0"/>
                </a:moveTo>
                <a:lnTo>
                  <a:pt x="1792147" y="0"/>
                </a:lnTo>
                <a:lnTo>
                  <a:pt x="1792147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2" name="object 52"/>
          <p:cNvSpPr txBox="1"/>
          <p:nvPr/>
        </p:nvSpPr>
        <p:spPr>
          <a:xfrm>
            <a:off x="2654549" y="837740"/>
            <a:ext cx="1183005" cy="16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000" spc="180" dirty="0">
                <a:solidFill>
                  <a:srgbClr val="231F20"/>
                </a:solidFill>
                <a:latin typeface="Arial"/>
                <a:cs typeface="Arial"/>
              </a:rPr>
              <a:t>VOTRE LOGO</a:t>
            </a:r>
            <a:r>
              <a:rPr sz="10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5" name="object 53">
            <a:extLst>
              <a:ext uri="{FF2B5EF4-FFF2-40B4-BE49-F238E27FC236}">
                <a16:creationId xmlns:a16="http://schemas.microsoft.com/office/drawing/2014/main" id="{378FCF2E-82A7-6F4C-B09D-91915365F645}"/>
              </a:ext>
            </a:extLst>
          </p:cNvPr>
          <p:cNvSpPr txBox="1">
            <a:spLocks/>
          </p:cNvSpPr>
          <p:nvPr/>
        </p:nvSpPr>
        <p:spPr>
          <a:xfrm>
            <a:off x="2344326" y="1591665"/>
            <a:ext cx="126873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700" b="0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defTabSz="914400">
              <a:spcBef>
                <a:spcPts val="90"/>
              </a:spcBef>
            </a:pPr>
            <a:r>
              <a:rPr lang="it-IT" kern="0" spc="-10" dirty="0"/>
              <a:t>M </a:t>
            </a:r>
            <a:r>
              <a:rPr lang="it-IT" kern="0" spc="-5" dirty="0"/>
              <a:t>E </a:t>
            </a:r>
            <a:r>
              <a:rPr lang="it-IT" kern="0" spc="-10" dirty="0"/>
              <a:t>N</a:t>
            </a:r>
            <a:r>
              <a:rPr lang="it-IT" kern="0" spc="-475" dirty="0"/>
              <a:t> </a:t>
            </a:r>
            <a:r>
              <a:rPr lang="it-IT" kern="0" spc="-10" dirty="0"/>
              <a:t>U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F5C23B13-F766-ED4E-9DB0-01228E6E8727}"/>
              </a:ext>
            </a:extLst>
          </p:cNvPr>
          <p:cNvSpPr txBox="1"/>
          <p:nvPr/>
        </p:nvSpPr>
        <p:spPr>
          <a:xfrm>
            <a:off x="4001421" y="5890420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546808" y="5838825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4" name="object 21">
            <a:extLst>
              <a:ext uri="{FF2B5EF4-FFF2-40B4-BE49-F238E27FC236}">
                <a16:creationId xmlns:a16="http://schemas.microsoft.com/office/drawing/2014/main" id="{F192E54B-70EE-BC41-9662-A68885905563}"/>
              </a:ext>
            </a:extLst>
          </p:cNvPr>
          <p:cNvSpPr txBox="1"/>
          <p:nvPr/>
        </p:nvSpPr>
        <p:spPr>
          <a:xfrm>
            <a:off x="4016814" y="2610425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46808" y="2569962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56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2361255" y="9937612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  <p:pic>
        <p:nvPicPr>
          <p:cNvPr id="57" name="Immagine 281">
            <a:extLst>
              <a:ext uri="{FF2B5EF4-FFF2-40B4-BE49-F238E27FC236}">
                <a16:creationId xmlns:a16="http://schemas.microsoft.com/office/drawing/2014/main" id="{CA165FA8-C88C-4B40-AA1D-6DE402D1B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4394635"/>
            <a:ext cx="139700" cy="139700"/>
          </a:xfrm>
          <a:prstGeom prst="rect">
            <a:avLst/>
          </a:prstGeom>
        </p:spPr>
      </p:pic>
      <p:pic>
        <p:nvPicPr>
          <p:cNvPr id="58" name="Immagine 282">
            <a:extLst>
              <a:ext uri="{FF2B5EF4-FFF2-40B4-BE49-F238E27FC236}">
                <a16:creationId xmlns:a16="http://schemas.microsoft.com/office/drawing/2014/main" id="{372419A7-39E7-CB43-BB47-AD988441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4394635"/>
            <a:ext cx="139700" cy="139700"/>
          </a:xfrm>
          <a:prstGeom prst="rect">
            <a:avLst/>
          </a:prstGeom>
        </p:spPr>
      </p:pic>
      <p:pic>
        <p:nvPicPr>
          <p:cNvPr id="59" name="Immagine 283">
            <a:extLst>
              <a:ext uri="{FF2B5EF4-FFF2-40B4-BE49-F238E27FC236}">
                <a16:creationId xmlns:a16="http://schemas.microsoft.com/office/drawing/2014/main" id="{5A29993A-5E40-4B4F-9E0C-2F2040CE7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4394635"/>
            <a:ext cx="139700" cy="139700"/>
          </a:xfrm>
          <a:prstGeom prst="rect">
            <a:avLst/>
          </a:prstGeom>
        </p:spPr>
      </p:pic>
      <p:pic>
        <p:nvPicPr>
          <p:cNvPr id="61" name="Immagine 284">
            <a:extLst>
              <a:ext uri="{FF2B5EF4-FFF2-40B4-BE49-F238E27FC236}">
                <a16:creationId xmlns:a16="http://schemas.microsoft.com/office/drawing/2014/main" id="{3F5EABF7-EB93-3E42-9522-D34CAA499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3184525"/>
            <a:ext cx="139700" cy="139700"/>
          </a:xfrm>
          <a:prstGeom prst="rect">
            <a:avLst/>
          </a:prstGeom>
        </p:spPr>
      </p:pic>
      <p:pic>
        <p:nvPicPr>
          <p:cNvPr id="63" name="Immagine 285">
            <a:extLst>
              <a:ext uri="{FF2B5EF4-FFF2-40B4-BE49-F238E27FC236}">
                <a16:creationId xmlns:a16="http://schemas.microsoft.com/office/drawing/2014/main" id="{B12AC3E7-6B37-F447-BE66-C9A6BDB8B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3184525"/>
            <a:ext cx="139700" cy="139700"/>
          </a:xfrm>
          <a:prstGeom prst="rect">
            <a:avLst/>
          </a:prstGeom>
        </p:spPr>
      </p:pic>
      <p:pic>
        <p:nvPicPr>
          <p:cNvPr id="65" name="Immagine 286">
            <a:extLst>
              <a:ext uri="{FF2B5EF4-FFF2-40B4-BE49-F238E27FC236}">
                <a16:creationId xmlns:a16="http://schemas.microsoft.com/office/drawing/2014/main" id="{851B9997-E232-FF42-BA38-5360DA4FB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3184525"/>
            <a:ext cx="139700" cy="139700"/>
          </a:xfrm>
          <a:prstGeom prst="rect">
            <a:avLst/>
          </a:prstGeom>
        </p:spPr>
      </p:pic>
      <p:pic>
        <p:nvPicPr>
          <p:cNvPr id="67" name="Immagine 287">
            <a:extLst>
              <a:ext uri="{FF2B5EF4-FFF2-40B4-BE49-F238E27FC236}">
                <a16:creationId xmlns:a16="http://schemas.microsoft.com/office/drawing/2014/main" id="{D6A19717-BA73-BB4C-802A-32522C5CD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5" y="6605079"/>
            <a:ext cx="139700" cy="139700"/>
          </a:xfrm>
          <a:prstGeom prst="rect">
            <a:avLst/>
          </a:prstGeom>
        </p:spPr>
      </p:pic>
      <p:pic>
        <p:nvPicPr>
          <p:cNvPr id="69" name="Immagine 288">
            <a:extLst>
              <a:ext uri="{FF2B5EF4-FFF2-40B4-BE49-F238E27FC236}">
                <a16:creationId xmlns:a16="http://schemas.microsoft.com/office/drawing/2014/main" id="{7A88C96F-D153-8545-84D2-2771C4076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22" y="6605079"/>
            <a:ext cx="139700" cy="139700"/>
          </a:xfrm>
          <a:prstGeom prst="rect">
            <a:avLst/>
          </a:prstGeom>
        </p:spPr>
      </p:pic>
      <p:pic>
        <p:nvPicPr>
          <p:cNvPr id="71" name="Immagine 289">
            <a:extLst>
              <a:ext uri="{FF2B5EF4-FFF2-40B4-BE49-F238E27FC236}">
                <a16:creationId xmlns:a16="http://schemas.microsoft.com/office/drawing/2014/main" id="{C2D05C7B-D6CB-A841-A594-63A1B702C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70" y="6605079"/>
            <a:ext cx="139700" cy="139700"/>
          </a:xfrm>
          <a:prstGeom prst="rect">
            <a:avLst/>
          </a:prstGeom>
        </p:spPr>
      </p:pic>
      <p:pic>
        <p:nvPicPr>
          <p:cNvPr id="73" name="Immagine 296">
            <a:extLst>
              <a:ext uri="{FF2B5EF4-FFF2-40B4-BE49-F238E27FC236}">
                <a16:creationId xmlns:a16="http://schemas.microsoft.com/office/drawing/2014/main" id="{BD89EA51-5CF5-DD47-8B45-EF21BA35C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9" y="5457300"/>
            <a:ext cx="139700" cy="139700"/>
          </a:xfrm>
          <a:prstGeom prst="rect">
            <a:avLst/>
          </a:prstGeom>
        </p:spPr>
      </p:pic>
      <p:pic>
        <p:nvPicPr>
          <p:cNvPr id="77" name="Immagine 298">
            <a:extLst>
              <a:ext uri="{FF2B5EF4-FFF2-40B4-BE49-F238E27FC236}">
                <a16:creationId xmlns:a16="http://schemas.microsoft.com/office/drawing/2014/main" id="{D3A5B92E-6CCC-784D-9052-FC16F678D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71" y="5457300"/>
            <a:ext cx="139700" cy="139700"/>
          </a:xfrm>
          <a:prstGeom prst="rect">
            <a:avLst/>
          </a:prstGeom>
        </p:spPr>
      </p:pic>
      <p:pic>
        <p:nvPicPr>
          <p:cNvPr id="78" name="Immagine 299">
            <a:extLst>
              <a:ext uri="{FF2B5EF4-FFF2-40B4-BE49-F238E27FC236}">
                <a16:creationId xmlns:a16="http://schemas.microsoft.com/office/drawing/2014/main" id="{312700D2-226D-3D4C-B81D-7FDE5CD84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71" y="8829573"/>
            <a:ext cx="139700" cy="139700"/>
          </a:xfrm>
          <a:prstGeom prst="rect">
            <a:avLst/>
          </a:prstGeom>
        </p:spPr>
      </p:pic>
      <p:pic>
        <p:nvPicPr>
          <p:cNvPr id="79" name="Immagine 300">
            <a:extLst>
              <a:ext uri="{FF2B5EF4-FFF2-40B4-BE49-F238E27FC236}">
                <a16:creationId xmlns:a16="http://schemas.microsoft.com/office/drawing/2014/main" id="{3C33EC61-89AA-7043-9B38-5F6BE0A76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7" y="8829573"/>
            <a:ext cx="139700" cy="139700"/>
          </a:xfrm>
          <a:prstGeom prst="rect">
            <a:avLst/>
          </a:prstGeom>
        </p:spPr>
      </p:pic>
      <p:pic>
        <p:nvPicPr>
          <p:cNvPr id="80" name="Immagine 316">
            <a:extLst>
              <a:ext uri="{FF2B5EF4-FFF2-40B4-BE49-F238E27FC236}">
                <a16:creationId xmlns:a16="http://schemas.microsoft.com/office/drawing/2014/main" id="{5545C39A-D1CC-B64E-AD42-0FE6D0177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22" y="7738204"/>
            <a:ext cx="139700" cy="139700"/>
          </a:xfrm>
          <a:prstGeom prst="rect">
            <a:avLst/>
          </a:prstGeom>
        </p:spPr>
      </p:pic>
      <p:pic>
        <p:nvPicPr>
          <p:cNvPr id="81" name="Immagine 321">
            <a:extLst>
              <a:ext uri="{FF2B5EF4-FFF2-40B4-BE49-F238E27FC236}">
                <a16:creationId xmlns:a16="http://schemas.microsoft.com/office/drawing/2014/main" id="{9447DCE2-E9EE-F943-80D5-3D9BCB979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19" y="7738204"/>
            <a:ext cx="139700" cy="139700"/>
          </a:xfrm>
          <a:prstGeom prst="rect">
            <a:avLst/>
          </a:prstGeom>
        </p:spPr>
      </p:pic>
      <p:sp>
        <p:nvSpPr>
          <p:cNvPr id="82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546808" y="3629025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83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546808" y="6981825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84" name="object 21">
            <a:extLst>
              <a:ext uri="{FF2B5EF4-FFF2-40B4-BE49-F238E27FC236}">
                <a16:creationId xmlns:a16="http://schemas.microsoft.com/office/drawing/2014/main" id="{1FFFC6FC-CE11-A34D-B120-26C64A9DFE6B}"/>
              </a:ext>
            </a:extLst>
          </p:cNvPr>
          <p:cNvSpPr txBox="1"/>
          <p:nvPr/>
        </p:nvSpPr>
        <p:spPr>
          <a:xfrm>
            <a:off x="4016814" y="3688435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078C6BC9-6A8B-D841-822B-A621801E8581}"/>
              </a:ext>
            </a:extLst>
          </p:cNvPr>
          <p:cNvSpPr txBox="1"/>
          <p:nvPr/>
        </p:nvSpPr>
        <p:spPr>
          <a:xfrm>
            <a:off x="4009335" y="4912353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21">
            <a:extLst>
              <a:ext uri="{FF2B5EF4-FFF2-40B4-BE49-F238E27FC236}">
                <a16:creationId xmlns:a16="http://schemas.microsoft.com/office/drawing/2014/main" id="{AB11DA94-DBE1-0149-86EC-B3F9073B7B00}"/>
              </a:ext>
            </a:extLst>
          </p:cNvPr>
          <p:cNvSpPr txBox="1"/>
          <p:nvPr/>
        </p:nvSpPr>
        <p:spPr>
          <a:xfrm>
            <a:off x="4002151" y="7037368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21">
            <a:extLst>
              <a:ext uri="{FF2B5EF4-FFF2-40B4-BE49-F238E27FC236}">
                <a16:creationId xmlns:a16="http://schemas.microsoft.com/office/drawing/2014/main" id="{837C9A10-79F1-4E48-97D1-524F895815D2}"/>
              </a:ext>
            </a:extLst>
          </p:cNvPr>
          <p:cNvSpPr txBox="1"/>
          <p:nvPr/>
        </p:nvSpPr>
        <p:spPr>
          <a:xfrm>
            <a:off x="3994672" y="8232263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8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539329" y="4836351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99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2539329" y="8201025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100" name="object 54">
            <a:extLst>
              <a:ext uri="{FF2B5EF4-FFF2-40B4-BE49-F238E27FC236}">
                <a16:creationId xmlns:a16="http://schemas.microsoft.com/office/drawing/2014/main" id="{7B34C3A2-8980-AC49-AFB4-DD5AD4625AD5}"/>
              </a:ext>
            </a:extLst>
          </p:cNvPr>
          <p:cNvSpPr/>
          <p:nvPr/>
        </p:nvSpPr>
        <p:spPr>
          <a:xfrm>
            <a:off x="2381159" y="2126097"/>
            <a:ext cx="2677796" cy="0"/>
          </a:xfrm>
          <a:custGeom>
            <a:avLst/>
            <a:gdLst/>
            <a:ahLst/>
            <a:cxnLst/>
            <a:rect l="l" t="t" r="r" b="b"/>
            <a:pathLst>
              <a:path w="2677795">
                <a:moveTo>
                  <a:pt x="0" y="0"/>
                </a:moveTo>
                <a:lnTo>
                  <a:pt x="267750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Himmel, Berg, Natur enthält.&#10;&#10;Automatisch generierte Beschreibung">
            <a:extLst>
              <a:ext uri="{FF2B5EF4-FFF2-40B4-BE49-F238E27FC236}">
                <a16:creationId xmlns:a16="http://schemas.microsoft.com/office/drawing/2014/main" id="{4C981784-BC04-D945-8D6A-66D15A902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8800" cy="1076480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3020400" cy="8531758"/>
          </a:xfrm>
          <a:custGeom>
            <a:avLst/>
            <a:gdLst/>
            <a:ahLst/>
            <a:cxnLst/>
            <a:rect l="l" t="t" r="r" b="b"/>
            <a:pathLst>
              <a:path w="3060065" h="8510270">
                <a:moveTo>
                  <a:pt x="0" y="8510270"/>
                </a:moveTo>
                <a:lnTo>
                  <a:pt x="3060003" y="8510270"/>
                </a:lnTo>
                <a:lnTo>
                  <a:pt x="3060003" y="0"/>
                </a:lnTo>
                <a:lnTo>
                  <a:pt x="0" y="0"/>
                </a:lnTo>
                <a:lnTo>
                  <a:pt x="0" y="851027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68" name="object 23"/>
          <p:cNvSpPr txBox="1"/>
          <p:nvPr/>
        </p:nvSpPr>
        <p:spPr>
          <a:xfrm>
            <a:off x="157956" y="993824"/>
            <a:ext cx="33740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fr-FR" sz="1600" b="1" spc="235" dirty="0">
                <a:latin typeface="Arial"/>
                <a:cs typeface="Arial"/>
              </a:rPr>
              <a:t>BOISSONS FRAICHES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6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45042"/>
              </p:ext>
            </p:extLst>
          </p:nvPr>
        </p:nvGraphicFramePr>
        <p:xfrm>
          <a:off x="180234" y="1575443"/>
          <a:ext cx="2922348" cy="601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6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506">
                <a:tc gridSpan="2">
                  <a:txBody>
                    <a:bodyPr/>
                    <a:lstStyle/>
                    <a:p>
                      <a:pPr marR="270510" algn="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b="1" spc="-2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ts val="1130"/>
                        </a:lnSpc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2090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79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6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1075">
                <a:tc>
                  <a:txBody>
                    <a:bodyPr/>
                    <a:lstStyle/>
                    <a:p>
                      <a:pPr marL="31750" marR="46355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lang="fr-FR" sz="1600" b="1" spc="229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ALCOOLS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574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0.3</a:t>
                      </a:r>
                      <a:r>
                        <a:rPr sz="1100" b="1" spc="-204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8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b="1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0.5l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680">
                <a:tc>
                  <a:txBody>
                    <a:bodyPr/>
                    <a:lstStyle/>
                    <a:p>
                      <a:pPr marL="31750" marR="0" lvl="0" indent="0" algn="l" defTabSz="378013" rtl="0" eaLnBrk="1" fontAlgn="auto" latinLnBrk="0" hangingPunct="1">
                        <a:lnSpc>
                          <a:spcPts val="1255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spc="-2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Boisson</a:t>
                      </a:r>
                      <a:endParaRPr lang="fr-FR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240"/>
                        </a:lnSpc>
                        <a:spcBef>
                          <a:spcPts val="285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6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1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ts val="1235"/>
                        </a:lnSpc>
                        <a:spcBef>
                          <a:spcPts val="290"/>
                        </a:spcBef>
                      </a:pPr>
                      <a:r>
                        <a:rPr sz="1100" spc="-2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XX.XX</a:t>
                      </a:r>
                      <a:r>
                        <a:rPr sz="1100" spc="-9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€</a:t>
                      </a:r>
                    </a:p>
                  </a:txBody>
                  <a:tcPr marL="0" marR="0" marT="3683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0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1231127" y="8354502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bject 2">
            <a:extLst>
              <a:ext uri="{FF2B5EF4-FFF2-40B4-BE49-F238E27FC236}">
                <a16:creationId xmlns:a16="http://schemas.microsoft.com/office/drawing/2014/main" id="{652E7DBA-5DA1-174B-84A3-F1AD0E710E5F}"/>
              </a:ext>
            </a:extLst>
          </p:cNvPr>
          <p:cNvSpPr/>
          <p:nvPr/>
        </p:nvSpPr>
        <p:spPr>
          <a:xfrm>
            <a:off x="1977431" y="1"/>
            <a:ext cx="3096000" cy="10763250"/>
          </a:xfrm>
          <a:custGeom>
            <a:avLst/>
            <a:gdLst/>
            <a:ahLst/>
            <a:cxnLst/>
            <a:rect l="l" t="t" r="r" b="b"/>
            <a:pathLst>
              <a:path w="3060065" h="10764520">
                <a:moveTo>
                  <a:pt x="0" y="0"/>
                </a:moveTo>
                <a:lnTo>
                  <a:pt x="0" y="10763999"/>
                </a:lnTo>
                <a:lnTo>
                  <a:pt x="3060001" y="10763999"/>
                </a:lnTo>
                <a:lnTo>
                  <a:pt x="3060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1" name="object 51"/>
          <p:cNvSpPr/>
          <p:nvPr/>
        </p:nvSpPr>
        <p:spPr>
          <a:xfrm>
            <a:off x="2270744" y="368991"/>
            <a:ext cx="2465134" cy="1106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187" name="object 53">
            <a:extLst>
              <a:ext uri="{FF2B5EF4-FFF2-40B4-BE49-F238E27FC236}">
                <a16:creationId xmlns:a16="http://schemas.microsoft.com/office/drawing/2014/main" id="{F87CF8FE-D194-FB49-94FC-FACBD53916D8}"/>
              </a:ext>
            </a:extLst>
          </p:cNvPr>
          <p:cNvSpPr txBox="1">
            <a:spLocks/>
          </p:cNvSpPr>
          <p:nvPr/>
        </p:nvSpPr>
        <p:spPr>
          <a:xfrm>
            <a:off x="2344326" y="1591665"/>
            <a:ext cx="126873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700" b="0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defTabSz="914400">
              <a:spcBef>
                <a:spcPts val="90"/>
              </a:spcBef>
            </a:pPr>
            <a:r>
              <a:rPr lang="it-IT" kern="0" spc="-10" dirty="0"/>
              <a:t>M </a:t>
            </a:r>
            <a:r>
              <a:rPr lang="it-IT" kern="0" spc="-5" dirty="0"/>
              <a:t>E </a:t>
            </a:r>
            <a:r>
              <a:rPr lang="it-IT" kern="0" spc="-10" dirty="0"/>
              <a:t>N</a:t>
            </a:r>
            <a:r>
              <a:rPr lang="it-IT" kern="0" spc="-475" dirty="0"/>
              <a:t> </a:t>
            </a:r>
            <a:r>
              <a:rPr lang="it-IT" kern="0" spc="-10" dirty="0"/>
              <a:t>U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F5C23B13-F766-ED4E-9DB0-01228E6E8727}"/>
              </a:ext>
            </a:extLst>
          </p:cNvPr>
          <p:cNvSpPr txBox="1"/>
          <p:nvPr/>
        </p:nvSpPr>
        <p:spPr>
          <a:xfrm>
            <a:off x="4001421" y="5890420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546808" y="5838825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0" name="object 21">
            <a:extLst>
              <a:ext uri="{FF2B5EF4-FFF2-40B4-BE49-F238E27FC236}">
                <a16:creationId xmlns:a16="http://schemas.microsoft.com/office/drawing/2014/main" id="{F192E54B-70EE-BC41-9662-A68885905563}"/>
              </a:ext>
            </a:extLst>
          </p:cNvPr>
          <p:cNvSpPr txBox="1"/>
          <p:nvPr/>
        </p:nvSpPr>
        <p:spPr>
          <a:xfrm>
            <a:off x="4016814" y="2610425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46808" y="2569962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53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2361255" y="9937612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  <p:pic>
        <p:nvPicPr>
          <p:cNvPr id="54" name="Immagine 281">
            <a:extLst>
              <a:ext uri="{FF2B5EF4-FFF2-40B4-BE49-F238E27FC236}">
                <a16:creationId xmlns:a16="http://schemas.microsoft.com/office/drawing/2014/main" id="{CA165FA8-C88C-4B40-AA1D-6DE402D1B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4394635"/>
            <a:ext cx="139700" cy="139700"/>
          </a:xfrm>
          <a:prstGeom prst="rect">
            <a:avLst/>
          </a:prstGeom>
        </p:spPr>
      </p:pic>
      <p:pic>
        <p:nvPicPr>
          <p:cNvPr id="55" name="Immagine 282">
            <a:extLst>
              <a:ext uri="{FF2B5EF4-FFF2-40B4-BE49-F238E27FC236}">
                <a16:creationId xmlns:a16="http://schemas.microsoft.com/office/drawing/2014/main" id="{372419A7-39E7-CB43-BB47-AD988441C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4394635"/>
            <a:ext cx="139700" cy="139700"/>
          </a:xfrm>
          <a:prstGeom prst="rect">
            <a:avLst/>
          </a:prstGeom>
        </p:spPr>
      </p:pic>
      <p:pic>
        <p:nvPicPr>
          <p:cNvPr id="56" name="Immagine 283">
            <a:extLst>
              <a:ext uri="{FF2B5EF4-FFF2-40B4-BE49-F238E27FC236}">
                <a16:creationId xmlns:a16="http://schemas.microsoft.com/office/drawing/2014/main" id="{5A29993A-5E40-4B4F-9E0C-2F2040CE7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4394635"/>
            <a:ext cx="139700" cy="139700"/>
          </a:xfrm>
          <a:prstGeom prst="rect">
            <a:avLst/>
          </a:prstGeom>
        </p:spPr>
      </p:pic>
      <p:pic>
        <p:nvPicPr>
          <p:cNvPr id="57" name="Immagine 284">
            <a:extLst>
              <a:ext uri="{FF2B5EF4-FFF2-40B4-BE49-F238E27FC236}">
                <a16:creationId xmlns:a16="http://schemas.microsoft.com/office/drawing/2014/main" id="{3F5EABF7-EB93-3E42-9522-D34CAA499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3184525"/>
            <a:ext cx="139700" cy="139700"/>
          </a:xfrm>
          <a:prstGeom prst="rect">
            <a:avLst/>
          </a:prstGeom>
        </p:spPr>
      </p:pic>
      <p:pic>
        <p:nvPicPr>
          <p:cNvPr id="58" name="Immagine 285">
            <a:extLst>
              <a:ext uri="{FF2B5EF4-FFF2-40B4-BE49-F238E27FC236}">
                <a16:creationId xmlns:a16="http://schemas.microsoft.com/office/drawing/2014/main" id="{B12AC3E7-6B37-F447-BE66-C9A6BDB8B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3184525"/>
            <a:ext cx="139700" cy="139700"/>
          </a:xfrm>
          <a:prstGeom prst="rect">
            <a:avLst/>
          </a:prstGeom>
        </p:spPr>
      </p:pic>
      <p:pic>
        <p:nvPicPr>
          <p:cNvPr id="59" name="Immagine 286">
            <a:extLst>
              <a:ext uri="{FF2B5EF4-FFF2-40B4-BE49-F238E27FC236}">
                <a16:creationId xmlns:a16="http://schemas.microsoft.com/office/drawing/2014/main" id="{851B9997-E232-FF42-BA38-5360DA4FB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3184525"/>
            <a:ext cx="139700" cy="139700"/>
          </a:xfrm>
          <a:prstGeom prst="rect">
            <a:avLst/>
          </a:prstGeom>
        </p:spPr>
      </p:pic>
      <p:pic>
        <p:nvPicPr>
          <p:cNvPr id="60" name="Immagine 287">
            <a:extLst>
              <a:ext uri="{FF2B5EF4-FFF2-40B4-BE49-F238E27FC236}">
                <a16:creationId xmlns:a16="http://schemas.microsoft.com/office/drawing/2014/main" id="{D6A19717-BA73-BB4C-802A-32522C5CD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5" y="6605079"/>
            <a:ext cx="139700" cy="139700"/>
          </a:xfrm>
          <a:prstGeom prst="rect">
            <a:avLst/>
          </a:prstGeom>
        </p:spPr>
      </p:pic>
      <p:pic>
        <p:nvPicPr>
          <p:cNvPr id="61" name="Immagine 288">
            <a:extLst>
              <a:ext uri="{FF2B5EF4-FFF2-40B4-BE49-F238E27FC236}">
                <a16:creationId xmlns:a16="http://schemas.microsoft.com/office/drawing/2014/main" id="{7A88C96F-D153-8545-84D2-2771C4076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22" y="6605079"/>
            <a:ext cx="139700" cy="139700"/>
          </a:xfrm>
          <a:prstGeom prst="rect">
            <a:avLst/>
          </a:prstGeom>
        </p:spPr>
      </p:pic>
      <p:pic>
        <p:nvPicPr>
          <p:cNvPr id="62" name="Immagine 289">
            <a:extLst>
              <a:ext uri="{FF2B5EF4-FFF2-40B4-BE49-F238E27FC236}">
                <a16:creationId xmlns:a16="http://schemas.microsoft.com/office/drawing/2014/main" id="{C2D05C7B-D6CB-A841-A594-63A1B702C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70" y="6605079"/>
            <a:ext cx="139700" cy="139700"/>
          </a:xfrm>
          <a:prstGeom prst="rect">
            <a:avLst/>
          </a:prstGeom>
        </p:spPr>
      </p:pic>
      <p:pic>
        <p:nvPicPr>
          <p:cNvPr id="63" name="Immagine 296">
            <a:extLst>
              <a:ext uri="{FF2B5EF4-FFF2-40B4-BE49-F238E27FC236}">
                <a16:creationId xmlns:a16="http://schemas.microsoft.com/office/drawing/2014/main" id="{BD89EA51-5CF5-DD47-8B45-EF21BA35C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9" y="5457300"/>
            <a:ext cx="139700" cy="139700"/>
          </a:xfrm>
          <a:prstGeom prst="rect">
            <a:avLst/>
          </a:prstGeom>
        </p:spPr>
      </p:pic>
      <p:pic>
        <p:nvPicPr>
          <p:cNvPr id="64" name="Immagine 298">
            <a:extLst>
              <a:ext uri="{FF2B5EF4-FFF2-40B4-BE49-F238E27FC236}">
                <a16:creationId xmlns:a16="http://schemas.microsoft.com/office/drawing/2014/main" id="{D3A5B92E-6CCC-784D-9052-FC16F678D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71" y="5457300"/>
            <a:ext cx="139700" cy="139700"/>
          </a:xfrm>
          <a:prstGeom prst="rect">
            <a:avLst/>
          </a:prstGeom>
        </p:spPr>
      </p:pic>
      <p:pic>
        <p:nvPicPr>
          <p:cNvPr id="65" name="Immagine 299">
            <a:extLst>
              <a:ext uri="{FF2B5EF4-FFF2-40B4-BE49-F238E27FC236}">
                <a16:creationId xmlns:a16="http://schemas.microsoft.com/office/drawing/2014/main" id="{312700D2-226D-3D4C-B81D-7FDE5CD84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71" y="8829573"/>
            <a:ext cx="139700" cy="139700"/>
          </a:xfrm>
          <a:prstGeom prst="rect">
            <a:avLst/>
          </a:prstGeom>
        </p:spPr>
      </p:pic>
      <p:pic>
        <p:nvPicPr>
          <p:cNvPr id="66" name="Immagine 300">
            <a:extLst>
              <a:ext uri="{FF2B5EF4-FFF2-40B4-BE49-F238E27FC236}">
                <a16:creationId xmlns:a16="http://schemas.microsoft.com/office/drawing/2014/main" id="{3C33EC61-89AA-7043-9B38-5F6BE0A76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7" y="8829573"/>
            <a:ext cx="139700" cy="139700"/>
          </a:xfrm>
          <a:prstGeom prst="rect">
            <a:avLst/>
          </a:prstGeom>
        </p:spPr>
      </p:pic>
      <p:pic>
        <p:nvPicPr>
          <p:cNvPr id="67" name="Immagine 316">
            <a:extLst>
              <a:ext uri="{FF2B5EF4-FFF2-40B4-BE49-F238E27FC236}">
                <a16:creationId xmlns:a16="http://schemas.microsoft.com/office/drawing/2014/main" id="{5545C39A-D1CC-B64E-AD42-0FE6D0177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22" y="7738204"/>
            <a:ext cx="139700" cy="139700"/>
          </a:xfrm>
          <a:prstGeom prst="rect">
            <a:avLst/>
          </a:prstGeom>
        </p:spPr>
      </p:pic>
      <p:pic>
        <p:nvPicPr>
          <p:cNvPr id="68" name="Immagine 321">
            <a:extLst>
              <a:ext uri="{FF2B5EF4-FFF2-40B4-BE49-F238E27FC236}">
                <a16:creationId xmlns:a16="http://schemas.microsoft.com/office/drawing/2014/main" id="{9447DCE2-E9EE-F943-80D5-3D9BCB979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19" y="7738204"/>
            <a:ext cx="139700" cy="139700"/>
          </a:xfrm>
          <a:prstGeom prst="rect">
            <a:avLst/>
          </a:prstGeom>
        </p:spPr>
      </p:pic>
      <p:sp>
        <p:nvSpPr>
          <p:cNvPr id="69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546808" y="3629025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546808" y="6981825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1FFFC6FC-CE11-A34D-B120-26C64A9DFE6B}"/>
              </a:ext>
            </a:extLst>
          </p:cNvPr>
          <p:cNvSpPr txBox="1"/>
          <p:nvPr/>
        </p:nvSpPr>
        <p:spPr>
          <a:xfrm>
            <a:off x="4016814" y="3688435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21">
            <a:extLst>
              <a:ext uri="{FF2B5EF4-FFF2-40B4-BE49-F238E27FC236}">
                <a16:creationId xmlns:a16="http://schemas.microsoft.com/office/drawing/2014/main" id="{078C6BC9-6A8B-D841-822B-A621801E8581}"/>
              </a:ext>
            </a:extLst>
          </p:cNvPr>
          <p:cNvSpPr txBox="1"/>
          <p:nvPr/>
        </p:nvSpPr>
        <p:spPr>
          <a:xfrm>
            <a:off x="4009335" y="4912353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AB11DA94-DBE1-0149-86EC-B3F9073B7B00}"/>
              </a:ext>
            </a:extLst>
          </p:cNvPr>
          <p:cNvSpPr txBox="1"/>
          <p:nvPr/>
        </p:nvSpPr>
        <p:spPr>
          <a:xfrm>
            <a:off x="4002151" y="7037368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37C9A10-79F1-4E48-97D1-524F895815D2}"/>
              </a:ext>
            </a:extLst>
          </p:cNvPr>
          <p:cNvSpPr txBox="1"/>
          <p:nvPr/>
        </p:nvSpPr>
        <p:spPr>
          <a:xfrm>
            <a:off x="3994672" y="8232263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539329" y="4836351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2539329" y="8201025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77" name="object 54">
            <a:extLst>
              <a:ext uri="{FF2B5EF4-FFF2-40B4-BE49-F238E27FC236}">
                <a16:creationId xmlns:a16="http://schemas.microsoft.com/office/drawing/2014/main" id="{7B34C3A2-8980-AC49-AFB4-DD5AD4625AD5}"/>
              </a:ext>
            </a:extLst>
          </p:cNvPr>
          <p:cNvSpPr/>
          <p:nvPr/>
        </p:nvSpPr>
        <p:spPr>
          <a:xfrm>
            <a:off x="2381159" y="2126097"/>
            <a:ext cx="2677796" cy="0"/>
          </a:xfrm>
          <a:custGeom>
            <a:avLst/>
            <a:gdLst/>
            <a:ahLst/>
            <a:cxnLst/>
            <a:rect l="l" t="t" r="r" b="b"/>
            <a:pathLst>
              <a:path w="2677795">
                <a:moveTo>
                  <a:pt x="0" y="0"/>
                </a:moveTo>
                <a:lnTo>
                  <a:pt x="267750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">
            <a:extLst>
              <a:ext uri="{FF2B5EF4-FFF2-40B4-BE49-F238E27FC236}">
                <a16:creationId xmlns:a16="http://schemas.microsoft.com/office/drawing/2014/main" id="{EEBD7927-975D-7B46-ADDD-5A5CDCE80C73}"/>
              </a:ext>
            </a:extLst>
          </p:cNvPr>
          <p:cNvSpPr/>
          <p:nvPr/>
        </p:nvSpPr>
        <p:spPr>
          <a:xfrm>
            <a:off x="0" y="7732951"/>
            <a:ext cx="5039995" cy="3041254"/>
          </a:xfrm>
          <a:custGeom>
            <a:avLst/>
            <a:gdLst/>
            <a:ahLst/>
            <a:cxnLst/>
            <a:rect l="l" t="t" r="r" b="b"/>
            <a:pathLst>
              <a:path w="5039995" h="2220595">
                <a:moveTo>
                  <a:pt x="0" y="2219998"/>
                </a:moveTo>
                <a:lnTo>
                  <a:pt x="5039995" y="2219998"/>
                </a:lnTo>
                <a:lnTo>
                  <a:pt x="5039995" y="0"/>
                </a:lnTo>
                <a:lnTo>
                  <a:pt x="0" y="0"/>
                </a:lnTo>
                <a:lnTo>
                  <a:pt x="0" y="2219998"/>
                </a:lnTo>
                <a:close/>
              </a:path>
            </a:pathLst>
          </a:custGeom>
          <a:solidFill>
            <a:srgbClr val="F0E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312AB889-BC99-F742-A2E5-AF649CCA364B}"/>
              </a:ext>
            </a:extLst>
          </p:cNvPr>
          <p:cNvSpPr/>
          <p:nvPr/>
        </p:nvSpPr>
        <p:spPr>
          <a:xfrm>
            <a:off x="792474" y="9134998"/>
            <a:ext cx="144005" cy="144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0917E26-150A-A64F-B560-CBD0001E9907}"/>
              </a:ext>
            </a:extLst>
          </p:cNvPr>
          <p:cNvSpPr/>
          <p:nvPr/>
        </p:nvSpPr>
        <p:spPr>
          <a:xfrm>
            <a:off x="710996" y="8974804"/>
            <a:ext cx="1602105" cy="0"/>
          </a:xfrm>
          <a:custGeom>
            <a:avLst/>
            <a:gdLst/>
            <a:ahLst/>
            <a:cxnLst/>
            <a:rect l="l" t="t" r="r" b="b"/>
            <a:pathLst>
              <a:path w="1602105">
                <a:moveTo>
                  <a:pt x="1602003" y="0"/>
                </a:moveTo>
                <a:lnTo>
                  <a:pt x="0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4C675234-88DB-804C-AF91-A31C205BA1AF}"/>
              </a:ext>
            </a:extLst>
          </p:cNvPr>
          <p:cNvSpPr/>
          <p:nvPr/>
        </p:nvSpPr>
        <p:spPr>
          <a:xfrm>
            <a:off x="2631670" y="9886874"/>
            <a:ext cx="142989" cy="143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47EB142C-D201-0246-B4E5-CF5E7295085E}"/>
              </a:ext>
            </a:extLst>
          </p:cNvPr>
          <p:cNvSpPr/>
          <p:nvPr/>
        </p:nvSpPr>
        <p:spPr>
          <a:xfrm>
            <a:off x="792001" y="9886875"/>
            <a:ext cx="142989" cy="143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F7B8C515-085E-974D-8BBD-4F9568E90857}"/>
              </a:ext>
            </a:extLst>
          </p:cNvPr>
          <p:cNvSpPr/>
          <p:nvPr/>
        </p:nvSpPr>
        <p:spPr>
          <a:xfrm>
            <a:off x="722012" y="9144001"/>
            <a:ext cx="0" cy="351155"/>
          </a:xfrm>
          <a:custGeom>
            <a:avLst/>
            <a:gdLst/>
            <a:ahLst/>
            <a:cxnLst/>
            <a:rect l="l" t="t" r="r" b="b"/>
            <a:pathLst>
              <a:path h="351154">
                <a:moveTo>
                  <a:pt x="0" y="0"/>
                </a:moveTo>
                <a:lnTo>
                  <a:pt x="0" y="351002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3585BF73-1850-874D-B9EE-8FFAC272F3B9}"/>
              </a:ext>
            </a:extLst>
          </p:cNvPr>
          <p:cNvSpPr/>
          <p:nvPr/>
        </p:nvSpPr>
        <p:spPr>
          <a:xfrm>
            <a:off x="722012" y="9715505"/>
            <a:ext cx="0" cy="544830"/>
          </a:xfrm>
          <a:custGeom>
            <a:avLst/>
            <a:gdLst/>
            <a:ahLst/>
            <a:cxnLst/>
            <a:rect l="l" t="t" r="r" b="b"/>
            <a:pathLst>
              <a:path h="544829">
                <a:moveTo>
                  <a:pt x="0" y="0"/>
                </a:moveTo>
                <a:lnTo>
                  <a:pt x="0" y="544499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A38CFC08-AF43-0248-B4E4-62610833F890}"/>
              </a:ext>
            </a:extLst>
          </p:cNvPr>
          <p:cNvSpPr txBox="1"/>
          <p:nvPr/>
        </p:nvSpPr>
        <p:spPr>
          <a:xfrm>
            <a:off x="710900" y="8782491"/>
            <a:ext cx="1610995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800" spc="-25" dirty="0">
                <a:latin typeface="Arial"/>
                <a:cs typeface="Arial"/>
              </a:rPr>
              <a:t>Pictogrammes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C38E9215-CFE5-A54A-B20C-AF7544C5EF9D}"/>
              </a:ext>
            </a:extLst>
          </p:cNvPr>
          <p:cNvSpPr txBox="1"/>
          <p:nvPr/>
        </p:nvSpPr>
        <p:spPr>
          <a:xfrm>
            <a:off x="988541" y="9129057"/>
            <a:ext cx="49657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750" spc="-20" dirty="0">
                <a:latin typeface="Arial"/>
                <a:cs typeface="Arial"/>
              </a:rPr>
              <a:t>Végétarien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449D3D1D-2367-E24F-BA8E-379A07A4C300}"/>
              </a:ext>
            </a:extLst>
          </p:cNvPr>
          <p:cNvSpPr txBox="1"/>
          <p:nvPr/>
        </p:nvSpPr>
        <p:spPr>
          <a:xfrm>
            <a:off x="779399" y="9677561"/>
            <a:ext cx="1996439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-15" dirty="0" err="1">
                <a:latin typeface="Arial"/>
                <a:cs typeface="Arial"/>
              </a:rPr>
              <a:t>Allerg</a:t>
            </a:r>
            <a:r>
              <a:rPr lang="fr-FR" sz="750" spc="-15" dirty="0">
                <a:latin typeface="Arial"/>
                <a:cs typeface="Arial"/>
              </a:rPr>
              <a:t>è</a:t>
            </a:r>
            <a:r>
              <a:rPr sz="750" spc="-15" dirty="0">
                <a:latin typeface="Arial"/>
                <a:cs typeface="Arial"/>
              </a:rPr>
              <a:t>ne</a:t>
            </a:r>
            <a:r>
              <a:rPr lang="fr-FR" sz="750" spc="-15" dirty="0">
                <a:latin typeface="Arial"/>
                <a:cs typeface="Arial"/>
              </a:rPr>
              <a:t>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8878294D-5D9D-DE4C-86DD-82A9A581A1AA}"/>
              </a:ext>
            </a:extLst>
          </p:cNvPr>
          <p:cNvSpPr txBox="1"/>
          <p:nvPr/>
        </p:nvSpPr>
        <p:spPr>
          <a:xfrm>
            <a:off x="984595" y="9841371"/>
            <a:ext cx="1002161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blé et des produits dérivés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D8FF8D23-DCC9-5D48-BC9D-545CD448C74A}"/>
              </a:ext>
            </a:extLst>
          </p:cNvPr>
          <p:cNvSpPr txBox="1"/>
          <p:nvPr/>
        </p:nvSpPr>
        <p:spPr>
          <a:xfrm>
            <a:off x="2828766" y="9843777"/>
            <a:ext cx="1520190" cy="232756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00"/>
              </a:lnSpc>
              <a:spcBef>
                <a:spcPts val="215"/>
              </a:spcBef>
            </a:pPr>
            <a:r>
              <a:rPr lang="fr-FR" sz="750" spc="-15" dirty="0">
                <a:latin typeface="Arial"/>
                <a:cs typeface="Arial"/>
              </a:rPr>
              <a:t>contient du lait (y compris le lactose) et des produits dérivés du lait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l="20815" r="293"/>
          <a:stretch/>
        </p:blipFill>
        <p:spPr>
          <a:xfrm>
            <a:off x="1" y="-151165"/>
            <a:ext cx="5034756" cy="7884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>
            <a:extLst>
              <a:ext uri="{FF2B5EF4-FFF2-40B4-BE49-F238E27FC236}">
                <a16:creationId xmlns:a16="http://schemas.microsoft.com/office/drawing/2014/main" id="{6F13EF15-01EE-C544-8F31-EB973FD1AE2E}"/>
              </a:ext>
            </a:extLst>
          </p:cNvPr>
          <p:cNvSpPr/>
          <p:nvPr/>
        </p:nvSpPr>
        <p:spPr>
          <a:xfrm>
            <a:off x="1980248" y="0"/>
            <a:ext cx="3093153" cy="10763250"/>
          </a:xfrm>
          <a:custGeom>
            <a:avLst/>
            <a:gdLst/>
            <a:ahLst/>
            <a:cxnLst/>
            <a:rect l="l" t="t" r="r" b="b"/>
            <a:pathLst>
              <a:path w="3060065" h="10764520">
                <a:moveTo>
                  <a:pt x="0" y="0"/>
                </a:moveTo>
                <a:lnTo>
                  <a:pt x="0" y="10763999"/>
                </a:lnTo>
                <a:lnTo>
                  <a:pt x="3060001" y="10763999"/>
                </a:lnTo>
                <a:lnTo>
                  <a:pt x="30600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4999"/>
            </a:srgbClr>
          </a:solidFill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2358772" y="575605"/>
            <a:ext cx="1268730" cy="436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pc="-10" dirty="0"/>
              <a:t>M </a:t>
            </a:r>
            <a:r>
              <a:rPr spc="-5" dirty="0"/>
              <a:t>E </a:t>
            </a:r>
            <a:r>
              <a:rPr spc="-10" dirty="0"/>
              <a:t>N</a:t>
            </a:r>
            <a:r>
              <a:rPr spc="-475" dirty="0"/>
              <a:t> </a:t>
            </a:r>
            <a:r>
              <a:rPr lang="fr-FR" spc="-10" dirty="0"/>
              <a:t>U</a:t>
            </a:r>
            <a:endParaRPr spc="-10" dirty="0"/>
          </a:p>
        </p:txBody>
      </p:sp>
      <p:sp>
        <p:nvSpPr>
          <p:cNvPr id="54" name="object 54"/>
          <p:cNvSpPr/>
          <p:nvPr/>
        </p:nvSpPr>
        <p:spPr>
          <a:xfrm>
            <a:off x="2395605" y="1110037"/>
            <a:ext cx="2677796" cy="0"/>
          </a:xfrm>
          <a:custGeom>
            <a:avLst/>
            <a:gdLst/>
            <a:ahLst/>
            <a:cxnLst/>
            <a:rect l="l" t="t" r="r" b="b"/>
            <a:pathLst>
              <a:path w="2677795">
                <a:moveTo>
                  <a:pt x="0" y="0"/>
                </a:moveTo>
                <a:lnTo>
                  <a:pt x="267750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790"/>
          </a:p>
        </p:txBody>
      </p:sp>
      <p:sp>
        <p:nvSpPr>
          <p:cNvPr id="47" name="object 2">
            <a:extLst>
              <a:ext uri="{FF2B5EF4-FFF2-40B4-BE49-F238E27FC236}">
                <a16:creationId xmlns:a16="http://schemas.microsoft.com/office/drawing/2014/main" id="{F5C23B13-F766-ED4E-9DB0-01228E6E8727}"/>
              </a:ext>
            </a:extLst>
          </p:cNvPr>
          <p:cNvSpPr txBox="1"/>
          <p:nvPr/>
        </p:nvSpPr>
        <p:spPr>
          <a:xfrm>
            <a:off x="4001421" y="5273083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04538874-038F-4A4B-8E73-09C350D23C4F}"/>
              </a:ext>
            </a:extLst>
          </p:cNvPr>
          <p:cNvSpPr txBox="1"/>
          <p:nvPr/>
        </p:nvSpPr>
        <p:spPr>
          <a:xfrm>
            <a:off x="2546808" y="5221488"/>
            <a:ext cx="1444625" cy="674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35" dirty="0">
                <a:latin typeface="Arial"/>
                <a:cs typeface="Arial"/>
              </a:rPr>
              <a:t>Verdure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Grigliate</a:t>
            </a:r>
            <a:endParaRPr sz="1200" dirty="0">
              <a:latin typeface="Arial"/>
              <a:cs typeface="Arial"/>
            </a:endParaRPr>
          </a:p>
          <a:p>
            <a:pPr marL="12700"/>
            <a:r>
              <a:rPr lang="fr-FR" sz="900" i="1" spc="-10" dirty="0">
                <a:latin typeface="Arial"/>
                <a:cs typeface="Arial"/>
              </a:rPr>
              <a:t>Sauce tomate, poivrons grillés, courgettes, aubergines, mozzarella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F192E54B-70EE-BC41-9662-A68885905563}"/>
              </a:ext>
            </a:extLst>
          </p:cNvPr>
          <p:cNvSpPr txBox="1"/>
          <p:nvPr/>
        </p:nvSpPr>
        <p:spPr>
          <a:xfrm>
            <a:off x="4016814" y="1993088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BD197B81-0EEA-D944-A07C-0B01F8302BB0}"/>
              </a:ext>
            </a:extLst>
          </p:cNvPr>
          <p:cNvSpPr txBox="1"/>
          <p:nvPr/>
        </p:nvSpPr>
        <p:spPr>
          <a:xfrm>
            <a:off x="2546808" y="1952625"/>
            <a:ext cx="1444625" cy="45140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200" b="1" spc="-25" dirty="0">
                <a:latin typeface="Arial"/>
                <a:cs typeface="Arial"/>
              </a:rPr>
              <a:t>Margherita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45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mozzarella</a:t>
            </a:r>
          </a:p>
        </p:txBody>
      </p:sp>
      <p:sp>
        <p:nvSpPr>
          <p:cNvPr id="51" name="object 41">
            <a:extLst>
              <a:ext uri="{FF2B5EF4-FFF2-40B4-BE49-F238E27FC236}">
                <a16:creationId xmlns:a16="http://schemas.microsoft.com/office/drawing/2014/main" id="{C52D8B0D-CC90-B740-BC6F-EB10A4E5B3B6}"/>
              </a:ext>
            </a:extLst>
          </p:cNvPr>
          <p:cNvSpPr txBox="1"/>
          <p:nvPr/>
        </p:nvSpPr>
        <p:spPr>
          <a:xfrm>
            <a:off x="2361255" y="9937612"/>
            <a:ext cx="197482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*</a:t>
            </a:r>
            <a:r>
              <a:rPr lang="fr-FR" sz="900" spc="-20" dirty="0">
                <a:latin typeface="Arial"/>
                <a:cs typeface="Arial"/>
              </a:rPr>
              <a:t>Prix nets. Taxes et services inclus</a:t>
            </a:r>
            <a:r>
              <a:rPr sz="900" spc="-20" dirty="0">
                <a:latin typeface="Arial"/>
                <a:cs typeface="Arial"/>
              </a:rPr>
              <a:t>.</a:t>
            </a:r>
          </a:p>
        </p:txBody>
      </p:sp>
      <p:pic>
        <p:nvPicPr>
          <p:cNvPr id="52" name="Immagine 281">
            <a:extLst>
              <a:ext uri="{FF2B5EF4-FFF2-40B4-BE49-F238E27FC236}">
                <a16:creationId xmlns:a16="http://schemas.microsoft.com/office/drawing/2014/main" id="{CA165FA8-C88C-4B40-AA1D-6DE402D1B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3777298"/>
            <a:ext cx="139700" cy="139700"/>
          </a:xfrm>
          <a:prstGeom prst="rect">
            <a:avLst/>
          </a:prstGeom>
        </p:spPr>
      </p:pic>
      <p:pic>
        <p:nvPicPr>
          <p:cNvPr id="55" name="Immagine 282">
            <a:extLst>
              <a:ext uri="{FF2B5EF4-FFF2-40B4-BE49-F238E27FC236}">
                <a16:creationId xmlns:a16="http://schemas.microsoft.com/office/drawing/2014/main" id="{372419A7-39E7-CB43-BB47-AD988441C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3777298"/>
            <a:ext cx="139700" cy="139700"/>
          </a:xfrm>
          <a:prstGeom prst="rect">
            <a:avLst/>
          </a:prstGeom>
        </p:spPr>
      </p:pic>
      <p:pic>
        <p:nvPicPr>
          <p:cNvPr id="56" name="Immagine 283">
            <a:extLst>
              <a:ext uri="{FF2B5EF4-FFF2-40B4-BE49-F238E27FC236}">
                <a16:creationId xmlns:a16="http://schemas.microsoft.com/office/drawing/2014/main" id="{5A29993A-5E40-4B4F-9E0C-2F2040CE7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3777298"/>
            <a:ext cx="139700" cy="139700"/>
          </a:xfrm>
          <a:prstGeom prst="rect">
            <a:avLst/>
          </a:prstGeom>
        </p:spPr>
      </p:pic>
      <p:pic>
        <p:nvPicPr>
          <p:cNvPr id="57" name="Immagine 284">
            <a:extLst>
              <a:ext uri="{FF2B5EF4-FFF2-40B4-BE49-F238E27FC236}">
                <a16:creationId xmlns:a16="http://schemas.microsoft.com/office/drawing/2014/main" id="{3F5EABF7-EB93-3E42-9522-D34CAA499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55" y="2567188"/>
            <a:ext cx="139700" cy="139700"/>
          </a:xfrm>
          <a:prstGeom prst="rect">
            <a:avLst/>
          </a:prstGeom>
        </p:spPr>
      </p:pic>
      <p:pic>
        <p:nvPicPr>
          <p:cNvPr id="58" name="Immagine 285">
            <a:extLst>
              <a:ext uri="{FF2B5EF4-FFF2-40B4-BE49-F238E27FC236}">
                <a16:creationId xmlns:a16="http://schemas.microsoft.com/office/drawing/2014/main" id="{B12AC3E7-6B37-F447-BE66-C9A6BDB8B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81" y="2567188"/>
            <a:ext cx="139700" cy="139700"/>
          </a:xfrm>
          <a:prstGeom prst="rect">
            <a:avLst/>
          </a:prstGeom>
        </p:spPr>
      </p:pic>
      <p:pic>
        <p:nvPicPr>
          <p:cNvPr id="59" name="Immagine 286">
            <a:extLst>
              <a:ext uri="{FF2B5EF4-FFF2-40B4-BE49-F238E27FC236}">
                <a16:creationId xmlns:a16="http://schemas.microsoft.com/office/drawing/2014/main" id="{851B9997-E232-FF42-BA38-5360DA4FBF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9" y="2567188"/>
            <a:ext cx="139700" cy="139700"/>
          </a:xfrm>
          <a:prstGeom prst="rect">
            <a:avLst/>
          </a:prstGeom>
        </p:spPr>
      </p:pic>
      <p:pic>
        <p:nvPicPr>
          <p:cNvPr id="60" name="Immagine 287">
            <a:extLst>
              <a:ext uri="{FF2B5EF4-FFF2-40B4-BE49-F238E27FC236}">
                <a16:creationId xmlns:a16="http://schemas.microsoft.com/office/drawing/2014/main" id="{D6A19717-BA73-BB4C-802A-32522C5CD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25" y="5987742"/>
            <a:ext cx="139700" cy="139700"/>
          </a:xfrm>
          <a:prstGeom prst="rect">
            <a:avLst/>
          </a:prstGeom>
        </p:spPr>
      </p:pic>
      <p:pic>
        <p:nvPicPr>
          <p:cNvPr id="61" name="Immagine 288">
            <a:extLst>
              <a:ext uri="{FF2B5EF4-FFF2-40B4-BE49-F238E27FC236}">
                <a16:creationId xmlns:a16="http://schemas.microsoft.com/office/drawing/2014/main" id="{7A88C96F-D153-8545-84D2-2771C4076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22" y="5987742"/>
            <a:ext cx="139700" cy="139700"/>
          </a:xfrm>
          <a:prstGeom prst="rect">
            <a:avLst/>
          </a:prstGeom>
        </p:spPr>
      </p:pic>
      <p:pic>
        <p:nvPicPr>
          <p:cNvPr id="62" name="Immagine 289">
            <a:extLst>
              <a:ext uri="{FF2B5EF4-FFF2-40B4-BE49-F238E27FC236}">
                <a16:creationId xmlns:a16="http://schemas.microsoft.com/office/drawing/2014/main" id="{C2D05C7B-D6CB-A841-A594-63A1B702C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70" y="5987742"/>
            <a:ext cx="139700" cy="139700"/>
          </a:xfrm>
          <a:prstGeom prst="rect">
            <a:avLst/>
          </a:prstGeom>
        </p:spPr>
      </p:pic>
      <p:pic>
        <p:nvPicPr>
          <p:cNvPr id="63" name="Immagine 296">
            <a:extLst>
              <a:ext uri="{FF2B5EF4-FFF2-40B4-BE49-F238E27FC236}">
                <a16:creationId xmlns:a16="http://schemas.microsoft.com/office/drawing/2014/main" id="{BD89EA51-5CF5-DD47-8B45-EF21BA35C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39" y="4839963"/>
            <a:ext cx="139700" cy="139700"/>
          </a:xfrm>
          <a:prstGeom prst="rect">
            <a:avLst/>
          </a:prstGeom>
        </p:spPr>
      </p:pic>
      <p:pic>
        <p:nvPicPr>
          <p:cNvPr id="64" name="Immagine 298">
            <a:extLst>
              <a:ext uri="{FF2B5EF4-FFF2-40B4-BE49-F238E27FC236}">
                <a16:creationId xmlns:a16="http://schemas.microsoft.com/office/drawing/2014/main" id="{D3A5B92E-6CCC-784D-9052-FC16F678D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71" y="4839963"/>
            <a:ext cx="139700" cy="139700"/>
          </a:xfrm>
          <a:prstGeom prst="rect">
            <a:avLst/>
          </a:prstGeom>
        </p:spPr>
      </p:pic>
      <p:pic>
        <p:nvPicPr>
          <p:cNvPr id="65" name="Immagine 299">
            <a:extLst>
              <a:ext uri="{FF2B5EF4-FFF2-40B4-BE49-F238E27FC236}">
                <a16:creationId xmlns:a16="http://schemas.microsoft.com/office/drawing/2014/main" id="{312700D2-226D-3D4C-B81D-7FDE5CD84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71" y="8212236"/>
            <a:ext cx="139700" cy="139700"/>
          </a:xfrm>
          <a:prstGeom prst="rect">
            <a:avLst/>
          </a:prstGeom>
        </p:spPr>
      </p:pic>
      <p:pic>
        <p:nvPicPr>
          <p:cNvPr id="66" name="Immagine 300">
            <a:extLst>
              <a:ext uri="{FF2B5EF4-FFF2-40B4-BE49-F238E27FC236}">
                <a16:creationId xmlns:a16="http://schemas.microsoft.com/office/drawing/2014/main" id="{3C33EC61-89AA-7043-9B38-5F6BE0A7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07" y="8212236"/>
            <a:ext cx="139700" cy="139700"/>
          </a:xfrm>
          <a:prstGeom prst="rect">
            <a:avLst/>
          </a:prstGeom>
        </p:spPr>
      </p:pic>
      <p:pic>
        <p:nvPicPr>
          <p:cNvPr id="67" name="Immagine 316">
            <a:extLst>
              <a:ext uri="{FF2B5EF4-FFF2-40B4-BE49-F238E27FC236}">
                <a16:creationId xmlns:a16="http://schemas.microsoft.com/office/drawing/2014/main" id="{5545C39A-D1CC-B64E-AD42-0FE6D0177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22" y="7120867"/>
            <a:ext cx="139700" cy="139700"/>
          </a:xfrm>
          <a:prstGeom prst="rect">
            <a:avLst/>
          </a:prstGeom>
        </p:spPr>
      </p:pic>
      <p:pic>
        <p:nvPicPr>
          <p:cNvPr id="68" name="Immagine 321">
            <a:extLst>
              <a:ext uri="{FF2B5EF4-FFF2-40B4-BE49-F238E27FC236}">
                <a16:creationId xmlns:a16="http://schemas.microsoft.com/office/drawing/2014/main" id="{9447DCE2-E9EE-F943-80D5-3D9BCB979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19" y="7120867"/>
            <a:ext cx="139700" cy="139700"/>
          </a:xfrm>
          <a:prstGeom prst="rect">
            <a:avLst/>
          </a:prstGeom>
        </p:spPr>
      </p:pic>
      <p:sp>
        <p:nvSpPr>
          <p:cNvPr id="69" name="object 3">
            <a:extLst>
              <a:ext uri="{FF2B5EF4-FFF2-40B4-BE49-F238E27FC236}">
                <a16:creationId xmlns:a16="http://schemas.microsoft.com/office/drawing/2014/main" id="{5A14DBB4-CA92-CB46-9FB0-E5F832389657}"/>
              </a:ext>
            </a:extLst>
          </p:cNvPr>
          <p:cNvSpPr txBox="1"/>
          <p:nvPr/>
        </p:nvSpPr>
        <p:spPr>
          <a:xfrm>
            <a:off x="2546808" y="3011688"/>
            <a:ext cx="1444625" cy="6950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Quattro</a:t>
            </a:r>
            <a:r>
              <a:rPr lang="it-IT" sz="1200" b="1" spc="-60" dirty="0">
                <a:latin typeface="Arial"/>
                <a:cs typeface="Arial"/>
              </a:rPr>
              <a:t> </a:t>
            </a:r>
            <a:r>
              <a:rPr lang="it-IT" sz="1200" b="1" spc="-25" dirty="0">
                <a:latin typeface="Arial"/>
                <a:cs typeface="Arial"/>
              </a:rPr>
              <a:t>Formaggi</a:t>
            </a:r>
            <a:endParaRPr lang="it-IT" sz="12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emmental, provolone, fromage bleu, 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82FF8849-75A8-4045-B2DD-AC594B32C898}"/>
              </a:ext>
            </a:extLst>
          </p:cNvPr>
          <p:cNvSpPr txBox="1"/>
          <p:nvPr/>
        </p:nvSpPr>
        <p:spPr>
          <a:xfrm>
            <a:off x="2546808" y="6364488"/>
            <a:ext cx="1444625" cy="68736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Calabrese Piccante</a:t>
            </a: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salami de Calabre épicé, poivrons, mozzarella</a:t>
            </a:r>
            <a:endParaRPr lang="it-IT" sz="900" dirty="0">
              <a:latin typeface="Arial"/>
              <a:cs typeface="Arial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1FFFC6FC-CE11-A34D-B120-26C64A9DFE6B}"/>
              </a:ext>
            </a:extLst>
          </p:cNvPr>
          <p:cNvSpPr txBox="1"/>
          <p:nvPr/>
        </p:nvSpPr>
        <p:spPr>
          <a:xfrm>
            <a:off x="4016814" y="3071098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21">
            <a:extLst>
              <a:ext uri="{FF2B5EF4-FFF2-40B4-BE49-F238E27FC236}">
                <a16:creationId xmlns:a16="http://schemas.microsoft.com/office/drawing/2014/main" id="{078C6BC9-6A8B-D841-822B-A621801E8581}"/>
              </a:ext>
            </a:extLst>
          </p:cNvPr>
          <p:cNvSpPr txBox="1"/>
          <p:nvPr/>
        </p:nvSpPr>
        <p:spPr>
          <a:xfrm>
            <a:off x="4009335" y="4295016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21">
            <a:extLst>
              <a:ext uri="{FF2B5EF4-FFF2-40B4-BE49-F238E27FC236}">
                <a16:creationId xmlns:a16="http://schemas.microsoft.com/office/drawing/2014/main" id="{AB11DA94-DBE1-0149-86EC-B3F9073B7B00}"/>
              </a:ext>
            </a:extLst>
          </p:cNvPr>
          <p:cNvSpPr txBox="1"/>
          <p:nvPr/>
        </p:nvSpPr>
        <p:spPr>
          <a:xfrm>
            <a:off x="4002151" y="6420031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37C9A10-79F1-4E48-97D1-524F895815D2}"/>
              </a:ext>
            </a:extLst>
          </p:cNvPr>
          <p:cNvSpPr txBox="1"/>
          <p:nvPr/>
        </p:nvSpPr>
        <p:spPr>
          <a:xfrm>
            <a:off x="3994672" y="7614926"/>
            <a:ext cx="583565" cy="197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XX.XX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€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F72D7D6B-9C2B-4C40-9666-173F31F4C7DC}"/>
              </a:ext>
            </a:extLst>
          </p:cNvPr>
          <p:cNvSpPr txBox="1"/>
          <p:nvPr/>
        </p:nvSpPr>
        <p:spPr>
          <a:xfrm>
            <a:off x="2539329" y="4219014"/>
            <a:ext cx="1444625" cy="7284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Prosciutto</a:t>
            </a:r>
            <a:endParaRPr lang="it-IT" sz="1200" b="1" dirty="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jambon blanc,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  <p:sp>
        <p:nvSpPr>
          <p:cNvPr id="76" name="object 3">
            <a:extLst>
              <a:ext uri="{FF2B5EF4-FFF2-40B4-BE49-F238E27FC236}">
                <a16:creationId xmlns:a16="http://schemas.microsoft.com/office/drawing/2014/main" id="{5B734A76-5301-8C42-9233-6FB355756BEA}"/>
              </a:ext>
            </a:extLst>
          </p:cNvPr>
          <p:cNvSpPr txBox="1"/>
          <p:nvPr/>
        </p:nvSpPr>
        <p:spPr>
          <a:xfrm>
            <a:off x="2539329" y="7583688"/>
            <a:ext cx="1511176" cy="720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35"/>
              </a:spcBef>
            </a:pPr>
            <a:r>
              <a:rPr lang="it-IT" sz="1200" b="1" spc="-25" dirty="0">
                <a:latin typeface="Arial"/>
                <a:cs typeface="Arial"/>
              </a:rPr>
              <a:t>BBQ Pollo</a:t>
            </a:r>
            <a:endParaRPr lang="it-IT" sz="1200" b="1" dirty="0">
              <a:latin typeface="Arial"/>
              <a:cs typeface="Arial"/>
            </a:endParaRPr>
          </a:p>
          <a:p>
            <a:pPr marL="12700" marR="5080">
              <a:lnSpc>
                <a:spcPts val="1000"/>
              </a:lnSpc>
              <a:spcBef>
                <a:spcPts val="200"/>
              </a:spcBef>
            </a:pPr>
            <a:r>
              <a:rPr lang="fr-FR" sz="900" i="1" spc="-10" dirty="0">
                <a:latin typeface="Arial"/>
                <a:cs typeface="Arial"/>
              </a:rPr>
              <a:t>Sauce tomate, </a:t>
            </a:r>
            <a:r>
              <a:rPr lang="it-IT" sz="900" i="1" spc="-10" dirty="0">
                <a:latin typeface="Arial"/>
                <a:cs typeface="Arial"/>
              </a:rPr>
              <a:t>sauce barbecue, poulet, mozzarella</a:t>
            </a:r>
            <a:endParaRPr lang="it-IT" sz="900" dirty="0">
              <a:latin typeface="Arial"/>
              <a:cs typeface="Arial"/>
            </a:endParaRPr>
          </a:p>
          <a:p>
            <a:pPr marL="12700">
              <a:lnSpc>
                <a:spcPts val="1040"/>
              </a:lnSpc>
              <a:spcBef>
                <a:spcPts val="359"/>
              </a:spcBef>
            </a:pPr>
            <a:endParaRPr lang="it-IT"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0C9F0-343D-E2C7-83D3-D2DFEDD10F0F}"/>
              </a:ext>
            </a:extLst>
          </p:cNvPr>
          <p:cNvSpPr txBox="1">
            <a:spLocks/>
          </p:cNvSpPr>
          <p:nvPr/>
        </p:nvSpPr>
        <p:spPr>
          <a:xfrm>
            <a:off x="346522" y="573044"/>
            <a:ext cx="4347270" cy="87995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>
              <a:tabLst>
                <a:tab pos="3870960" algn="l"/>
              </a:tabLst>
            </a:pPr>
            <a:r>
              <a:rPr lang="fr-FR" sz="1600" b="1" u="sng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Guide d'impression des menus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1/ Sélection du modèle de conception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fichier en double-cliquant dessus.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PowerPoint démarre automatiquement et le modèle de design s'affiche.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le recto et le verso de votre choix et supprimez les pages inutiles.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Adaptez les champs de texte éditables et enregistrez vos modifications.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u="sng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IMPORTANT :</a:t>
            </a:r>
            <a:r>
              <a:rPr lang="fr-FR" sz="1200" ker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La déclaration obligatoire s'applique aux menus.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vous modifiez/complétez des ingrédients, veillez à adapter en conséquence la mention des allergènes.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2/ Créer des données d'impression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Sélectionnez dans le menu de navigation Fichier &gt; Exporter &gt; Document PDF/XPS et enregistrez le menu.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Si l'imprimerie de votre choix a besoin du recto et du verso sous forme de fichiers séparés, procédez comme suit : Ouvrir le menu final (PowerPoint) &gt; Supprimer le verso &gt; Enregistrer sous "Menu_Recto" / Ouvrir à nouveau le menu final &gt; Supprimer le recto &gt; Enregistrer sous "Menu_Verso" Enregistrez ensuite les fichiers au format PDF.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Pour l'impression (format final 138 x 297 mm), nous recommandons les paramètres suivants :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Traitement : pelliculé brillant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Epaisseur du papier : 300 g/m².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 Pages : 2 pages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page boisson 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soit recto page assortiment pizza + verso dernière de couverture</a:t>
            </a:r>
            <a:br>
              <a:rPr lang="fr-FR" sz="1200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fr-FR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Couleurs : 4/4 couleurs</a:t>
            </a:r>
            <a:br>
              <a:rPr lang="fr-FR" sz="1200" kern="0">
                <a:solidFill>
                  <a:sysClr val="windowText" lastClr="000000"/>
                </a:solidFill>
              </a:rPr>
            </a:br>
            <a:endParaRPr lang="fr-FR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779</Words>
  <Application>Microsoft Office PowerPoint</Application>
  <PresentationFormat>Personnalisé</PresentationFormat>
  <Paragraphs>132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M E N U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DOP-Speisekarte-Template-V3_20200122.indd</dc:title>
  <cp:lastModifiedBy>Mastella, Ondine</cp:lastModifiedBy>
  <cp:revision>31</cp:revision>
  <cp:lastPrinted>2022-05-19T08:41:31Z</cp:lastPrinted>
  <dcterms:created xsi:type="dcterms:W3CDTF">2020-01-22T13:28:28Z</dcterms:created>
  <dcterms:modified xsi:type="dcterms:W3CDTF">2022-07-22T12:11:52Z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2020-01-22T00:00:00Z</vt:filetime>
  </property>
</Properties>
</file>