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258" r:id="rId4"/>
    <p:sldId id="262" r:id="rId5"/>
    <p:sldId id="256" r:id="rId6"/>
    <p:sldId id="257" r:id="rId7"/>
    <p:sldId id="264" r:id="rId8"/>
  </p:sldIdLst>
  <p:sldSz cx="5040313" cy="10763250"/>
  <p:notesSz cx="6797675" cy="9926638"/>
  <p:defaultTextStyle>
    <a:defPPr>
      <a:defRPr lang="en-IT"/>
    </a:defPPr>
    <a:lvl1pPr marL="0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1pPr>
    <a:lvl2pPr marL="447540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2pPr>
    <a:lvl3pPr marL="895082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3pPr>
    <a:lvl4pPr marL="1342622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4pPr>
    <a:lvl5pPr marL="1790161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5pPr>
    <a:lvl6pPr marL="2237703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6pPr>
    <a:lvl7pPr marL="2685243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7pPr>
    <a:lvl8pPr marL="3132783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8pPr>
    <a:lvl9pPr marL="3580325" algn="l" defTabSz="895082" rtl="0" eaLnBrk="1" latinLnBrk="0" hangingPunct="1">
      <a:defRPr sz="17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 userDrawn="1">
          <p15:clr>
            <a:srgbClr val="A4A3A4"/>
          </p15:clr>
        </p15:guide>
        <p15:guide id="2" pos="2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0"/>
    <p:restoredTop sz="94660"/>
  </p:normalViewPr>
  <p:slideViewPr>
    <p:cSldViewPr>
      <p:cViewPr varScale="1">
        <p:scale>
          <a:sx n="69" d="100"/>
          <a:sy n="69" d="100"/>
        </p:scale>
        <p:origin x="3918" y="90"/>
      </p:cViewPr>
      <p:guideLst>
        <p:guide orient="horz" pos="2878"/>
        <p:guide pos="2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48" y="0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3831-D1CC-E243-936C-0F0C3A772A7E}" type="datetimeFigureOut">
              <a:rPr lang="en-IT" smtClean="0"/>
              <a:t>07/22/2022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4613" y="1241425"/>
            <a:ext cx="15684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24" y="4777487"/>
            <a:ext cx="5439827" cy="39083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136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48" y="9429136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8AC5-C3B3-D941-A22C-46BF8BE6CF10}" type="slidenum">
              <a:rPr lang="en-IT" smtClean="0"/>
              <a:t>‹N°›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294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4613" y="1241425"/>
            <a:ext cx="15684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08AC5-C3B3-D941-A22C-46BF8BE6CF10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25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8AC5-C3B3-D941-A22C-46BF8BE6CF10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759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8024" y="3336607"/>
            <a:ext cx="4284266" cy="63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049" y="6027422"/>
            <a:ext cx="3528219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49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49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2017" y="2475549"/>
            <a:ext cx="2192536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5761" y="2475549"/>
            <a:ext cx="2192536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49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5034685" cy="10758173"/>
          </a:xfrm>
          <a:custGeom>
            <a:avLst/>
            <a:gdLst/>
            <a:ahLst/>
            <a:cxnLst/>
            <a:rect l="l" t="t" r="r" b="b"/>
            <a:pathLst>
              <a:path w="5112385" h="10764520">
                <a:moveTo>
                  <a:pt x="0" y="10763999"/>
                </a:moveTo>
                <a:lnTo>
                  <a:pt x="5112004" y="10763999"/>
                </a:lnTo>
                <a:lnTo>
                  <a:pt x="5112004" y="0"/>
                </a:lnTo>
                <a:lnTo>
                  <a:pt x="0" y="0"/>
                </a:lnTo>
                <a:lnTo>
                  <a:pt x="0" y="10763999"/>
                </a:lnTo>
                <a:close/>
              </a:path>
            </a:pathLst>
          </a:custGeom>
          <a:solidFill>
            <a:srgbClr val="EFEBE0"/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3443" y="1026825"/>
            <a:ext cx="1890429" cy="63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231F20"/>
                </a:solidFill>
                <a:latin typeface="Raleway-SemiBold"/>
                <a:cs typeface="Raleway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16" y="2475549"/>
            <a:ext cx="4536282" cy="283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3707" y="10009823"/>
            <a:ext cx="1612900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2016" y="10009823"/>
            <a:ext cx="1159272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9027" y="10009823"/>
            <a:ext cx="1159272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36" y="-16556"/>
            <a:ext cx="5193186" cy="107963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5">
        <a:defRPr>
          <a:latin typeface="+mn-lt"/>
          <a:ea typeface="+mn-ea"/>
          <a:cs typeface="+mn-cs"/>
        </a:defRPr>
      </a:lvl2pPr>
      <a:lvl3pPr marL="914369">
        <a:defRPr>
          <a:latin typeface="+mn-lt"/>
          <a:ea typeface="+mn-ea"/>
          <a:cs typeface="+mn-cs"/>
        </a:defRPr>
      </a:lvl3pPr>
      <a:lvl4pPr marL="1371554">
        <a:defRPr>
          <a:latin typeface="+mn-lt"/>
          <a:ea typeface="+mn-ea"/>
          <a:cs typeface="+mn-cs"/>
        </a:defRPr>
      </a:lvl4pPr>
      <a:lvl5pPr marL="1828737">
        <a:defRPr>
          <a:latin typeface="+mn-lt"/>
          <a:ea typeface="+mn-ea"/>
          <a:cs typeface="+mn-cs"/>
        </a:defRPr>
      </a:lvl5pPr>
      <a:lvl6pPr marL="2285922">
        <a:defRPr>
          <a:latin typeface="+mn-lt"/>
          <a:ea typeface="+mn-ea"/>
          <a:cs typeface="+mn-cs"/>
        </a:defRPr>
      </a:lvl6pPr>
      <a:lvl7pPr marL="2743106">
        <a:defRPr>
          <a:latin typeface="+mn-lt"/>
          <a:ea typeface="+mn-ea"/>
          <a:cs typeface="+mn-cs"/>
        </a:defRPr>
      </a:lvl7pPr>
      <a:lvl8pPr marL="3200291">
        <a:defRPr>
          <a:latin typeface="+mn-lt"/>
          <a:ea typeface="+mn-ea"/>
          <a:cs typeface="+mn-cs"/>
        </a:defRPr>
      </a:lvl8pPr>
      <a:lvl9pPr marL="3657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5">
        <a:defRPr>
          <a:latin typeface="+mn-lt"/>
          <a:ea typeface="+mn-ea"/>
          <a:cs typeface="+mn-cs"/>
        </a:defRPr>
      </a:lvl2pPr>
      <a:lvl3pPr marL="914369">
        <a:defRPr>
          <a:latin typeface="+mn-lt"/>
          <a:ea typeface="+mn-ea"/>
          <a:cs typeface="+mn-cs"/>
        </a:defRPr>
      </a:lvl3pPr>
      <a:lvl4pPr marL="1371554">
        <a:defRPr>
          <a:latin typeface="+mn-lt"/>
          <a:ea typeface="+mn-ea"/>
          <a:cs typeface="+mn-cs"/>
        </a:defRPr>
      </a:lvl4pPr>
      <a:lvl5pPr marL="1828737">
        <a:defRPr>
          <a:latin typeface="+mn-lt"/>
          <a:ea typeface="+mn-ea"/>
          <a:cs typeface="+mn-cs"/>
        </a:defRPr>
      </a:lvl5pPr>
      <a:lvl6pPr marL="2285922">
        <a:defRPr>
          <a:latin typeface="+mn-lt"/>
          <a:ea typeface="+mn-ea"/>
          <a:cs typeface="+mn-cs"/>
        </a:defRPr>
      </a:lvl6pPr>
      <a:lvl7pPr marL="2743106">
        <a:defRPr>
          <a:latin typeface="+mn-lt"/>
          <a:ea typeface="+mn-ea"/>
          <a:cs typeface="+mn-cs"/>
        </a:defRPr>
      </a:lvl7pPr>
      <a:lvl8pPr marL="3200291">
        <a:defRPr>
          <a:latin typeface="+mn-lt"/>
          <a:ea typeface="+mn-ea"/>
          <a:cs typeface="+mn-cs"/>
        </a:defRPr>
      </a:lvl8pPr>
      <a:lvl9pPr marL="3657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75978" cy="1079635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3" y="622352"/>
            <a:ext cx="3684162" cy="1608507"/>
          </a:xfrm>
          <a:prstGeom prst="rect">
            <a:avLst/>
          </a:prstGeom>
        </p:spPr>
      </p:pic>
      <p:sp>
        <p:nvSpPr>
          <p:cNvPr id="48" name="object 20"/>
          <p:cNvSpPr txBox="1"/>
          <p:nvPr/>
        </p:nvSpPr>
        <p:spPr>
          <a:xfrm>
            <a:off x="1958686" y="8630367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51" name="object 22"/>
          <p:cNvSpPr txBox="1"/>
          <p:nvPr/>
        </p:nvSpPr>
        <p:spPr>
          <a:xfrm>
            <a:off x="1958686" y="6464454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67" name="object 23"/>
          <p:cNvSpPr txBox="1"/>
          <p:nvPr/>
        </p:nvSpPr>
        <p:spPr>
          <a:xfrm>
            <a:off x="2014630" y="755414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68" name="object 43"/>
          <p:cNvSpPr txBox="1"/>
          <p:nvPr/>
        </p:nvSpPr>
        <p:spPr>
          <a:xfrm>
            <a:off x="4185126" y="434707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69" name="object 45"/>
          <p:cNvSpPr txBox="1"/>
          <p:nvPr/>
        </p:nvSpPr>
        <p:spPr>
          <a:xfrm>
            <a:off x="4185126" y="263847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70" name="object 47"/>
          <p:cNvSpPr txBox="1"/>
          <p:nvPr/>
        </p:nvSpPr>
        <p:spPr>
          <a:xfrm>
            <a:off x="4185126" y="337204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pic>
        <p:nvPicPr>
          <p:cNvPr id="71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40" y="3117106"/>
            <a:ext cx="143256" cy="143256"/>
          </a:xfrm>
          <a:prstGeom prst="rect">
            <a:avLst/>
          </a:prstGeom>
        </p:spPr>
      </p:pic>
      <p:pic>
        <p:nvPicPr>
          <p:cNvPr id="72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61" y="3117106"/>
            <a:ext cx="143256" cy="143256"/>
          </a:xfrm>
          <a:prstGeom prst="rect">
            <a:avLst/>
          </a:prstGeom>
        </p:spPr>
      </p:pic>
      <p:pic>
        <p:nvPicPr>
          <p:cNvPr id="73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33" y="3117106"/>
            <a:ext cx="143256" cy="143256"/>
          </a:xfrm>
          <a:prstGeom prst="rect">
            <a:avLst/>
          </a:prstGeom>
        </p:spPr>
      </p:pic>
      <p:pic>
        <p:nvPicPr>
          <p:cNvPr id="74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043945"/>
            <a:ext cx="143256" cy="143256"/>
          </a:xfrm>
          <a:prstGeom prst="rect">
            <a:avLst/>
          </a:prstGeom>
        </p:spPr>
      </p:pic>
      <p:pic>
        <p:nvPicPr>
          <p:cNvPr id="75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37" y="4043945"/>
            <a:ext cx="143256" cy="143256"/>
          </a:xfrm>
          <a:prstGeom prst="rect">
            <a:avLst/>
          </a:prstGeom>
        </p:spPr>
      </p:pic>
      <p:pic>
        <p:nvPicPr>
          <p:cNvPr id="76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9" y="4043945"/>
            <a:ext cx="143256" cy="143256"/>
          </a:xfrm>
          <a:prstGeom prst="rect">
            <a:avLst/>
          </a:prstGeom>
        </p:spPr>
      </p:pic>
      <p:pic>
        <p:nvPicPr>
          <p:cNvPr id="77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95" y="4905711"/>
            <a:ext cx="143256" cy="143256"/>
          </a:xfrm>
          <a:prstGeom prst="rect">
            <a:avLst/>
          </a:prstGeom>
        </p:spPr>
      </p:pic>
      <p:pic>
        <p:nvPicPr>
          <p:cNvPr id="78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905711"/>
            <a:ext cx="143256" cy="143256"/>
          </a:xfrm>
          <a:prstGeom prst="rect">
            <a:avLst/>
          </a:prstGeom>
        </p:spPr>
      </p:pic>
      <p:pic>
        <p:nvPicPr>
          <p:cNvPr id="96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9" y="7182567"/>
            <a:ext cx="143256" cy="143256"/>
          </a:xfrm>
          <a:prstGeom prst="rect">
            <a:avLst/>
          </a:prstGeom>
        </p:spPr>
      </p:pic>
      <p:pic>
        <p:nvPicPr>
          <p:cNvPr id="97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0" y="7182567"/>
            <a:ext cx="143256" cy="143256"/>
          </a:xfrm>
          <a:prstGeom prst="rect">
            <a:avLst/>
          </a:prstGeom>
        </p:spPr>
      </p:pic>
      <p:pic>
        <p:nvPicPr>
          <p:cNvPr id="98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7182567"/>
            <a:ext cx="143256" cy="143256"/>
          </a:xfrm>
          <a:prstGeom prst="rect">
            <a:avLst/>
          </a:prstGeom>
        </p:spPr>
      </p:pic>
      <p:pic>
        <p:nvPicPr>
          <p:cNvPr id="99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8211172"/>
            <a:ext cx="143256" cy="143256"/>
          </a:xfrm>
          <a:prstGeom prst="rect">
            <a:avLst/>
          </a:prstGeom>
        </p:spPr>
      </p:pic>
      <p:pic>
        <p:nvPicPr>
          <p:cNvPr id="100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8211172"/>
            <a:ext cx="143256" cy="143256"/>
          </a:xfrm>
          <a:prstGeom prst="rect">
            <a:avLst/>
          </a:prstGeom>
        </p:spPr>
      </p:pic>
      <p:pic>
        <p:nvPicPr>
          <p:cNvPr id="101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9249111"/>
            <a:ext cx="143256" cy="143256"/>
          </a:xfrm>
          <a:prstGeom prst="rect">
            <a:avLst/>
          </a:prstGeom>
        </p:spPr>
      </p:pic>
      <p:pic>
        <p:nvPicPr>
          <p:cNvPr id="102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9249111"/>
            <a:ext cx="143256" cy="143256"/>
          </a:xfrm>
          <a:prstGeom prst="rect">
            <a:avLst/>
          </a:prstGeom>
        </p:spPr>
      </p:pic>
      <p:sp>
        <p:nvSpPr>
          <p:cNvPr id="103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555249" y="6399892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solidFill>
                  <a:srgbClr val="385723"/>
                </a:solidFill>
                <a:latin typeface="Arial"/>
                <a:cs typeface="Arial"/>
              </a:rPr>
              <a:t>Verdure</a:t>
            </a:r>
            <a:r>
              <a:rPr sz="1200" b="1" spc="-60" dirty="0">
                <a:solidFill>
                  <a:srgbClr val="38572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385723"/>
                </a:solidFill>
                <a:latin typeface="Arial"/>
                <a:cs typeface="Arial"/>
              </a:rPr>
              <a:t>Grigliate</a:t>
            </a:r>
            <a:endParaRPr sz="12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4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785611" y="2545024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solidFill>
                  <a:srgbClr val="385723"/>
                </a:solidFill>
                <a:latin typeface="Arial"/>
                <a:cs typeface="Arial"/>
              </a:rPr>
              <a:t>Margherita</a:t>
            </a:r>
            <a:endParaRPr sz="12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757618" y="3296367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Quattro</a:t>
            </a:r>
            <a:r>
              <a:rPr lang="it-IT" sz="1200" b="1" spc="-60" dirty="0">
                <a:solidFill>
                  <a:srgbClr val="385723"/>
                </a:solidFill>
                <a:latin typeface="Arial"/>
                <a:cs typeface="Arial"/>
              </a:rPr>
              <a:t> </a:t>
            </a: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Formaggi</a:t>
            </a:r>
            <a:endParaRPr lang="it-IT" sz="12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6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555249" y="7476372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761889" y="4270823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Prosciutto</a:t>
            </a:r>
            <a:endParaRPr lang="it-IT" sz="1200" b="1" dirty="0">
              <a:solidFill>
                <a:srgbClr val="385723"/>
              </a:solidFill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jambon blanc,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8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571882" y="8571616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BBQ Pollo</a:t>
            </a:r>
            <a:endParaRPr lang="it-IT" sz="1200" b="1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</a:t>
            </a:r>
            <a:r>
              <a:rPr lang="it-IT" sz="900" i="1" spc="-10" dirty="0">
                <a:solidFill>
                  <a:srgbClr val="385723"/>
                </a:solidFill>
                <a:latin typeface="Arial"/>
                <a:cs typeface="Arial"/>
              </a:rPr>
              <a:t>sauce barbecue, poulet,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9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687077" y="10108178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solidFill>
                  <a:srgbClr val="385723"/>
                </a:solidFill>
                <a:latin typeface="Arial"/>
                <a:cs typeface="Arial"/>
              </a:rPr>
              <a:t>*</a:t>
            </a:r>
            <a:r>
              <a:rPr lang="fr-FR" sz="900" spc="-20" dirty="0">
                <a:solidFill>
                  <a:srgbClr val="385723"/>
                </a:solidFill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solidFill>
                  <a:srgbClr val="385723"/>
                </a:solidFill>
                <a:latin typeface="Arial"/>
                <a:cs typeface="Arial"/>
              </a:rPr>
              <a:t>Taxes et services inclus</a:t>
            </a:r>
            <a:r>
              <a:rPr sz="900" spc="-20" dirty="0">
                <a:solidFill>
                  <a:srgbClr val="385723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28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fik 56">
            <a:extLst>
              <a:ext uri="{FF2B5EF4-FFF2-40B4-BE49-F238E27FC236}">
                <a16:creationId xmlns:a16="http://schemas.microsoft.com/office/drawing/2014/main" id="{08620CB6-1A82-0E4C-A8D6-BD86F7AA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75977" cy="10796358"/>
          </a:xfrm>
          <a:prstGeom prst="rect">
            <a:avLst/>
          </a:prstGeom>
        </p:spPr>
      </p:pic>
      <p:sp>
        <p:nvSpPr>
          <p:cNvPr id="37" name="object 23"/>
          <p:cNvSpPr txBox="1"/>
          <p:nvPr/>
        </p:nvSpPr>
        <p:spPr>
          <a:xfrm>
            <a:off x="623842" y="2028825"/>
            <a:ext cx="3374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fr-FR" sz="1600" b="1" spc="235" dirty="0">
                <a:latin typeface="Arial"/>
                <a:cs typeface="Arial"/>
              </a:rPr>
              <a:t>BOISSONS FRAICHES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38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42651"/>
              </p:ext>
            </p:extLst>
          </p:nvPr>
        </p:nvGraphicFramePr>
        <p:xfrm>
          <a:off x="615156" y="2487149"/>
          <a:ext cx="3634104" cy="601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06">
                <a:tc gridSpan="2">
                  <a:txBody>
                    <a:bodyPr/>
                    <a:lstStyle/>
                    <a:p>
                      <a:pPr marR="270510" algn="r">
                        <a:lnSpc>
                          <a:spcPts val="11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b="1" spc="-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ts val="11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075">
                <a:tc>
                  <a:txBody>
                    <a:bodyPr/>
                    <a:lstStyle/>
                    <a:p>
                      <a:pPr marL="31750" marR="4635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lang="fr-FR" sz="1600" b="1" spc="229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ALCOOLS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74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0.3</a:t>
                      </a:r>
                      <a:r>
                        <a:rPr sz="1100" b="1" spc="-20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680">
                <a:tc>
                  <a:txBody>
                    <a:bodyPr/>
                    <a:lstStyle/>
                    <a:p>
                      <a:pPr marL="31750" marR="0" lvl="0" indent="0" algn="l" defTabSz="378013" rtl="0" eaLnBrk="1" fontAlgn="auto" latinLnBrk="0" hangingPunct="1">
                        <a:lnSpc>
                          <a:spcPts val="125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40"/>
                        </a:lnSpc>
                        <a:spcBef>
                          <a:spcPts val="28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35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8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3098336" y="10029825"/>
            <a:ext cx="19748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75978" cy="10796358"/>
          </a:xfrm>
          <a:prstGeom prst="rect">
            <a:avLst/>
          </a:prstGeom>
        </p:spPr>
      </p:pic>
      <p:sp>
        <p:nvSpPr>
          <p:cNvPr id="49" name="object 4">
            <a:extLst>
              <a:ext uri="{FF2B5EF4-FFF2-40B4-BE49-F238E27FC236}">
                <a16:creationId xmlns:a16="http://schemas.microsoft.com/office/drawing/2014/main" id="{8BA5E651-E3BE-5D4C-AD8F-7E69153995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1698" y="1023650"/>
            <a:ext cx="1890429" cy="12246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50"/>
              </a:spcBef>
            </a:pPr>
            <a:r>
              <a:rPr lang="fr-FR" dirty="0">
                <a:solidFill>
                  <a:srgbClr val="385723"/>
                </a:solidFill>
              </a:rPr>
              <a:t>MENU PIZZA</a:t>
            </a:r>
            <a:endParaRPr dirty="0">
              <a:solidFill>
                <a:srgbClr val="385723"/>
              </a:solidFill>
            </a:endParaRPr>
          </a:p>
        </p:txBody>
      </p:sp>
      <p:sp>
        <p:nvSpPr>
          <p:cNvPr id="47" name="object 20"/>
          <p:cNvSpPr txBox="1"/>
          <p:nvPr/>
        </p:nvSpPr>
        <p:spPr>
          <a:xfrm>
            <a:off x="1958686" y="8630367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48" name="object 22"/>
          <p:cNvSpPr txBox="1"/>
          <p:nvPr/>
        </p:nvSpPr>
        <p:spPr>
          <a:xfrm>
            <a:off x="1958686" y="6464454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2014630" y="755414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51" name="object 43"/>
          <p:cNvSpPr txBox="1"/>
          <p:nvPr/>
        </p:nvSpPr>
        <p:spPr>
          <a:xfrm>
            <a:off x="4185126" y="434707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79" name="object 45"/>
          <p:cNvSpPr txBox="1"/>
          <p:nvPr/>
        </p:nvSpPr>
        <p:spPr>
          <a:xfrm>
            <a:off x="4185126" y="263847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sp>
        <p:nvSpPr>
          <p:cNvPr id="80" name="object 47"/>
          <p:cNvSpPr txBox="1"/>
          <p:nvPr/>
        </p:nvSpPr>
        <p:spPr>
          <a:xfrm>
            <a:off x="4185126" y="337204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385723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385723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385723"/>
                </a:solidFill>
                <a:latin typeface="Raleway"/>
                <a:cs typeface="Raleway"/>
              </a:rPr>
              <a:t>€</a:t>
            </a:r>
            <a:endParaRPr sz="1100" dirty="0">
              <a:solidFill>
                <a:srgbClr val="385723"/>
              </a:solidFill>
              <a:latin typeface="Raleway"/>
              <a:cs typeface="Raleway"/>
            </a:endParaRPr>
          </a:p>
        </p:txBody>
      </p:sp>
      <p:pic>
        <p:nvPicPr>
          <p:cNvPr id="81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40" y="3117106"/>
            <a:ext cx="143256" cy="143256"/>
          </a:xfrm>
          <a:prstGeom prst="rect">
            <a:avLst/>
          </a:prstGeom>
        </p:spPr>
      </p:pic>
      <p:pic>
        <p:nvPicPr>
          <p:cNvPr id="82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61" y="3117106"/>
            <a:ext cx="143256" cy="143256"/>
          </a:xfrm>
          <a:prstGeom prst="rect">
            <a:avLst/>
          </a:prstGeom>
        </p:spPr>
      </p:pic>
      <p:pic>
        <p:nvPicPr>
          <p:cNvPr id="83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33" y="3117106"/>
            <a:ext cx="143256" cy="143256"/>
          </a:xfrm>
          <a:prstGeom prst="rect">
            <a:avLst/>
          </a:prstGeom>
        </p:spPr>
      </p:pic>
      <p:pic>
        <p:nvPicPr>
          <p:cNvPr id="84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043945"/>
            <a:ext cx="143256" cy="143256"/>
          </a:xfrm>
          <a:prstGeom prst="rect">
            <a:avLst/>
          </a:prstGeom>
        </p:spPr>
      </p:pic>
      <p:pic>
        <p:nvPicPr>
          <p:cNvPr id="85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37" y="4043945"/>
            <a:ext cx="143256" cy="143256"/>
          </a:xfrm>
          <a:prstGeom prst="rect">
            <a:avLst/>
          </a:prstGeom>
        </p:spPr>
      </p:pic>
      <p:pic>
        <p:nvPicPr>
          <p:cNvPr id="86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9" y="4043945"/>
            <a:ext cx="143256" cy="143256"/>
          </a:xfrm>
          <a:prstGeom prst="rect">
            <a:avLst/>
          </a:prstGeom>
        </p:spPr>
      </p:pic>
      <p:pic>
        <p:nvPicPr>
          <p:cNvPr id="87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95" y="4905711"/>
            <a:ext cx="143256" cy="143256"/>
          </a:xfrm>
          <a:prstGeom prst="rect">
            <a:avLst/>
          </a:prstGeom>
        </p:spPr>
      </p:pic>
      <p:pic>
        <p:nvPicPr>
          <p:cNvPr id="88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905711"/>
            <a:ext cx="143256" cy="143256"/>
          </a:xfrm>
          <a:prstGeom prst="rect">
            <a:avLst/>
          </a:prstGeom>
        </p:spPr>
      </p:pic>
      <p:pic>
        <p:nvPicPr>
          <p:cNvPr id="89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9" y="7182567"/>
            <a:ext cx="143256" cy="143256"/>
          </a:xfrm>
          <a:prstGeom prst="rect">
            <a:avLst/>
          </a:prstGeom>
        </p:spPr>
      </p:pic>
      <p:pic>
        <p:nvPicPr>
          <p:cNvPr id="90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0" y="7182567"/>
            <a:ext cx="143256" cy="143256"/>
          </a:xfrm>
          <a:prstGeom prst="rect">
            <a:avLst/>
          </a:prstGeom>
        </p:spPr>
      </p:pic>
      <p:pic>
        <p:nvPicPr>
          <p:cNvPr id="91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7182567"/>
            <a:ext cx="143256" cy="143256"/>
          </a:xfrm>
          <a:prstGeom prst="rect">
            <a:avLst/>
          </a:prstGeom>
        </p:spPr>
      </p:pic>
      <p:pic>
        <p:nvPicPr>
          <p:cNvPr id="92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8211172"/>
            <a:ext cx="143256" cy="143256"/>
          </a:xfrm>
          <a:prstGeom prst="rect">
            <a:avLst/>
          </a:prstGeom>
        </p:spPr>
      </p:pic>
      <p:pic>
        <p:nvPicPr>
          <p:cNvPr id="93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8211172"/>
            <a:ext cx="143256" cy="143256"/>
          </a:xfrm>
          <a:prstGeom prst="rect">
            <a:avLst/>
          </a:prstGeom>
        </p:spPr>
      </p:pic>
      <p:pic>
        <p:nvPicPr>
          <p:cNvPr id="94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9249111"/>
            <a:ext cx="143256" cy="143256"/>
          </a:xfrm>
          <a:prstGeom prst="rect">
            <a:avLst/>
          </a:prstGeom>
        </p:spPr>
      </p:pic>
      <p:pic>
        <p:nvPicPr>
          <p:cNvPr id="95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9249111"/>
            <a:ext cx="143256" cy="143256"/>
          </a:xfrm>
          <a:prstGeom prst="rect">
            <a:avLst/>
          </a:prstGeom>
        </p:spPr>
      </p:pic>
      <p:sp>
        <p:nvSpPr>
          <p:cNvPr id="96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555249" y="6399892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solidFill>
                  <a:srgbClr val="385723"/>
                </a:solidFill>
                <a:latin typeface="Arial"/>
                <a:cs typeface="Arial"/>
              </a:rPr>
              <a:t>Verdure</a:t>
            </a:r>
            <a:r>
              <a:rPr sz="1200" b="1" spc="-60" dirty="0">
                <a:solidFill>
                  <a:srgbClr val="38572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385723"/>
                </a:solidFill>
                <a:latin typeface="Arial"/>
                <a:cs typeface="Arial"/>
              </a:rPr>
              <a:t>Grigliate</a:t>
            </a:r>
            <a:endParaRPr sz="12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97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785611" y="2545024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solidFill>
                  <a:srgbClr val="385723"/>
                </a:solidFill>
                <a:latin typeface="Arial"/>
                <a:cs typeface="Arial"/>
              </a:rPr>
              <a:t>Margherita</a:t>
            </a:r>
            <a:endParaRPr sz="12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98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757618" y="3296367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Quattro</a:t>
            </a:r>
            <a:r>
              <a:rPr lang="it-IT" sz="1200" b="1" spc="-60" dirty="0">
                <a:solidFill>
                  <a:srgbClr val="385723"/>
                </a:solidFill>
                <a:latin typeface="Arial"/>
                <a:cs typeface="Arial"/>
              </a:rPr>
              <a:t> </a:t>
            </a: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Formaggi</a:t>
            </a:r>
            <a:endParaRPr lang="it-IT" sz="12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99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555249" y="7476372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0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761889" y="4270823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Prosciutto</a:t>
            </a:r>
            <a:endParaRPr lang="it-IT" sz="1200" b="1" dirty="0">
              <a:solidFill>
                <a:srgbClr val="385723"/>
              </a:solidFill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jambon blanc,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1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571882" y="8571616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solidFill>
                  <a:srgbClr val="385723"/>
                </a:solidFill>
                <a:latin typeface="Arial"/>
                <a:cs typeface="Arial"/>
              </a:rPr>
              <a:t>BBQ Pollo</a:t>
            </a:r>
            <a:endParaRPr lang="it-IT" sz="1200" b="1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solidFill>
                  <a:srgbClr val="385723"/>
                </a:solidFill>
                <a:latin typeface="Arial"/>
                <a:cs typeface="Arial"/>
              </a:rPr>
              <a:t>Sauce tomate, </a:t>
            </a:r>
            <a:r>
              <a:rPr lang="it-IT" sz="900" i="1" spc="-10" dirty="0">
                <a:solidFill>
                  <a:srgbClr val="385723"/>
                </a:solidFill>
                <a:latin typeface="Arial"/>
                <a:cs typeface="Arial"/>
              </a:rPr>
              <a:t>sauce barbecue, poulet, mozzarella</a:t>
            </a: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solidFill>
                <a:srgbClr val="385723"/>
              </a:solidFill>
              <a:latin typeface="Arial"/>
              <a:cs typeface="Arial"/>
            </a:endParaRPr>
          </a:p>
        </p:txBody>
      </p:sp>
      <p:sp>
        <p:nvSpPr>
          <p:cNvPr id="102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687077" y="10108178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solidFill>
                  <a:srgbClr val="385723"/>
                </a:solidFill>
                <a:latin typeface="Arial"/>
                <a:cs typeface="Arial"/>
              </a:rPr>
              <a:t>*</a:t>
            </a:r>
            <a:r>
              <a:rPr lang="fr-FR" sz="900" spc="-20" dirty="0">
                <a:solidFill>
                  <a:srgbClr val="385723"/>
                </a:solidFill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solidFill>
                  <a:srgbClr val="385723"/>
                </a:solidFill>
                <a:latin typeface="Arial"/>
                <a:cs typeface="Arial"/>
              </a:rPr>
              <a:t>Taxes et services inclus</a:t>
            </a:r>
            <a:r>
              <a:rPr sz="900" spc="-20" dirty="0">
                <a:solidFill>
                  <a:srgbClr val="385723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0EBCF158-8CA9-AC44-B711-DED8AD964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5175976" cy="10796353"/>
          </a:xfrm>
          <a:prstGeom prst="rect">
            <a:avLst/>
          </a:prstGeom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312AB889-BC99-F742-A2E5-AF649CCA364B}"/>
              </a:ext>
            </a:extLst>
          </p:cNvPr>
          <p:cNvSpPr/>
          <p:nvPr/>
        </p:nvSpPr>
        <p:spPr>
          <a:xfrm>
            <a:off x="792474" y="9134998"/>
            <a:ext cx="144005" cy="144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0917E26-150A-A64F-B560-CBD0001E9907}"/>
              </a:ext>
            </a:extLst>
          </p:cNvPr>
          <p:cNvSpPr/>
          <p:nvPr/>
        </p:nvSpPr>
        <p:spPr>
          <a:xfrm>
            <a:off x="710996" y="8974804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5">
                <a:moveTo>
                  <a:pt x="1602003" y="0"/>
                </a:moveTo>
                <a:lnTo>
                  <a:pt x="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4C675234-88DB-804C-AF91-A31C205BA1AF}"/>
              </a:ext>
            </a:extLst>
          </p:cNvPr>
          <p:cNvSpPr/>
          <p:nvPr/>
        </p:nvSpPr>
        <p:spPr>
          <a:xfrm>
            <a:off x="2596356" y="9886874"/>
            <a:ext cx="142989" cy="143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47EB142C-D201-0246-B4E5-CF5E7295085E}"/>
              </a:ext>
            </a:extLst>
          </p:cNvPr>
          <p:cNvSpPr/>
          <p:nvPr/>
        </p:nvSpPr>
        <p:spPr>
          <a:xfrm>
            <a:off x="792001" y="9886875"/>
            <a:ext cx="142989" cy="143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F7B8C515-085E-974D-8BBD-4F9568E90857}"/>
              </a:ext>
            </a:extLst>
          </p:cNvPr>
          <p:cNvSpPr/>
          <p:nvPr/>
        </p:nvSpPr>
        <p:spPr>
          <a:xfrm>
            <a:off x="722012" y="9144001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1002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3585BF73-1850-874D-B9EE-8FFAC272F3B9}"/>
              </a:ext>
            </a:extLst>
          </p:cNvPr>
          <p:cNvSpPr/>
          <p:nvPr/>
        </p:nvSpPr>
        <p:spPr>
          <a:xfrm>
            <a:off x="722012" y="9715505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499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A38CFC08-AF43-0248-B4E4-62610833F890}"/>
              </a:ext>
            </a:extLst>
          </p:cNvPr>
          <p:cNvSpPr txBox="1"/>
          <p:nvPr/>
        </p:nvSpPr>
        <p:spPr>
          <a:xfrm>
            <a:off x="710900" y="8782491"/>
            <a:ext cx="16109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800" spc="-25" dirty="0">
                <a:latin typeface="Arial"/>
                <a:cs typeface="Arial"/>
              </a:rPr>
              <a:t>Pictogrammes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C38E9215-CFE5-A54A-B20C-AF7544C5EF9D}"/>
              </a:ext>
            </a:extLst>
          </p:cNvPr>
          <p:cNvSpPr txBox="1"/>
          <p:nvPr/>
        </p:nvSpPr>
        <p:spPr>
          <a:xfrm>
            <a:off x="988541" y="9129057"/>
            <a:ext cx="49657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750" spc="-20" dirty="0">
                <a:latin typeface="Arial"/>
                <a:cs typeface="Arial"/>
              </a:rPr>
              <a:t>Végétarien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8" name="object 19">
            <a:extLst>
              <a:ext uri="{FF2B5EF4-FFF2-40B4-BE49-F238E27FC236}">
                <a16:creationId xmlns:a16="http://schemas.microsoft.com/office/drawing/2014/main" id="{449D3D1D-2367-E24F-BA8E-379A07A4C300}"/>
              </a:ext>
            </a:extLst>
          </p:cNvPr>
          <p:cNvSpPr txBox="1"/>
          <p:nvPr/>
        </p:nvSpPr>
        <p:spPr>
          <a:xfrm>
            <a:off x="779399" y="9677561"/>
            <a:ext cx="1996439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 err="1">
                <a:latin typeface="Arial"/>
                <a:cs typeface="Arial"/>
              </a:rPr>
              <a:t>Allerg</a:t>
            </a:r>
            <a:r>
              <a:rPr lang="fr-FR" sz="750" spc="-15" dirty="0">
                <a:latin typeface="Arial"/>
                <a:cs typeface="Arial"/>
              </a:rPr>
              <a:t>è</a:t>
            </a:r>
            <a:r>
              <a:rPr sz="750" spc="-15" dirty="0">
                <a:latin typeface="Arial"/>
                <a:cs typeface="Arial"/>
              </a:rPr>
              <a:t>ne</a:t>
            </a:r>
            <a:r>
              <a:rPr lang="fr-FR" sz="750" spc="-15" dirty="0">
                <a:latin typeface="Arial"/>
                <a:cs typeface="Arial"/>
              </a:rPr>
              <a:t>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8878294D-5D9D-DE4C-86DD-82A9A581A1AA}"/>
              </a:ext>
            </a:extLst>
          </p:cNvPr>
          <p:cNvSpPr txBox="1"/>
          <p:nvPr/>
        </p:nvSpPr>
        <p:spPr>
          <a:xfrm>
            <a:off x="984595" y="9841371"/>
            <a:ext cx="1002161" cy="2327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15"/>
              </a:spcBef>
            </a:pPr>
            <a:r>
              <a:rPr lang="fr-FR" sz="750" spc="-15" dirty="0">
                <a:latin typeface="Arial"/>
                <a:cs typeface="Arial"/>
              </a:rPr>
              <a:t>contient du blé et des produits dérivés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50" name="object 21">
            <a:extLst>
              <a:ext uri="{FF2B5EF4-FFF2-40B4-BE49-F238E27FC236}">
                <a16:creationId xmlns:a16="http://schemas.microsoft.com/office/drawing/2014/main" id="{D8FF8D23-DCC9-5D48-BC9D-545CD448C74A}"/>
              </a:ext>
            </a:extLst>
          </p:cNvPr>
          <p:cNvSpPr txBox="1"/>
          <p:nvPr/>
        </p:nvSpPr>
        <p:spPr>
          <a:xfrm>
            <a:off x="2793452" y="9843777"/>
            <a:ext cx="1555504" cy="2327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15"/>
              </a:spcBef>
            </a:pPr>
            <a:r>
              <a:rPr lang="fr-FR" sz="750" spc="-15" dirty="0">
                <a:latin typeface="Arial"/>
                <a:cs typeface="Arial"/>
              </a:rPr>
              <a:t>contient du lait (y compris le lactose) et des produits dérivés du lait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1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fik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1"/>
            <a:ext cx="5175978" cy="10796358"/>
          </a:xfrm>
          <a:prstGeom prst="rect">
            <a:avLst/>
          </a:prstGeom>
        </p:spPr>
      </p:pic>
      <p:sp>
        <p:nvSpPr>
          <p:cNvPr id="51" name="object 2"/>
          <p:cNvSpPr txBox="1"/>
          <p:nvPr/>
        </p:nvSpPr>
        <p:spPr>
          <a:xfrm>
            <a:off x="3134068" y="636478"/>
            <a:ext cx="1146810" cy="143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000" b="1" spc="170" dirty="0">
                <a:solidFill>
                  <a:srgbClr val="231F20"/>
                </a:solidFill>
                <a:latin typeface="Raleway-SemiBold"/>
                <a:cs typeface="Raleway-SemiBold"/>
              </a:rPr>
              <a:t>KUNDENL</a:t>
            </a:r>
            <a:r>
              <a:rPr sz="1000" b="1" spc="-130" dirty="0">
                <a:solidFill>
                  <a:srgbClr val="231F20"/>
                </a:solidFill>
                <a:latin typeface="Raleway-SemiBold"/>
                <a:cs typeface="Raleway-SemiBold"/>
              </a:rPr>
              <a:t> </a:t>
            </a:r>
            <a:r>
              <a:rPr sz="1000" b="1" spc="130" dirty="0">
                <a:solidFill>
                  <a:srgbClr val="231F20"/>
                </a:solidFill>
                <a:latin typeface="Raleway-SemiBold"/>
                <a:cs typeface="Raleway-SemiBold"/>
              </a:rPr>
              <a:t>OGO</a:t>
            </a:r>
            <a:r>
              <a:rPr sz="1000" b="1" spc="-50" dirty="0">
                <a:solidFill>
                  <a:srgbClr val="231F20"/>
                </a:solidFill>
                <a:latin typeface="Raleway-SemiBold"/>
                <a:cs typeface="Raleway-SemiBold"/>
              </a:rPr>
              <a:t> </a:t>
            </a:r>
            <a:endParaRPr sz="1000">
              <a:latin typeface="Raleway-SemiBold"/>
              <a:cs typeface="Raleway-SemiBold"/>
            </a:endParaRPr>
          </a:p>
        </p:txBody>
      </p:sp>
      <p:sp>
        <p:nvSpPr>
          <p:cNvPr id="71" name="object 3"/>
          <p:cNvSpPr txBox="1"/>
          <p:nvPr/>
        </p:nvSpPr>
        <p:spPr>
          <a:xfrm>
            <a:off x="2798515" y="315170"/>
            <a:ext cx="1792605" cy="49743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335269"/>
            <a:r>
              <a:rPr lang="fr-FR" sz="1000" b="1" spc="170" dirty="0">
                <a:solidFill>
                  <a:srgbClr val="231F20"/>
                </a:solidFill>
                <a:latin typeface="Raleway-SemiBold"/>
                <a:cs typeface="Raleway-SemiBold"/>
              </a:rPr>
              <a:t>VOTRE LOGO</a:t>
            </a:r>
            <a:endParaRPr sz="1000" dirty="0">
              <a:latin typeface="Raleway-SemiBold"/>
              <a:cs typeface="Raleway-SemiBold"/>
            </a:endParaRPr>
          </a:p>
        </p:txBody>
      </p:sp>
      <p:sp>
        <p:nvSpPr>
          <p:cNvPr id="72" name="object 4"/>
          <p:cNvSpPr txBox="1">
            <a:spLocks noGrp="1"/>
          </p:cNvSpPr>
          <p:nvPr>
            <p:ph type="title"/>
          </p:nvPr>
        </p:nvSpPr>
        <p:spPr>
          <a:xfrm>
            <a:off x="2749602" y="1071992"/>
            <a:ext cx="1890429" cy="12246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50"/>
              </a:spcBef>
            </a:pPr>
            <a:r>
              <a:rPr dirty="0"/>
              <a:t>MEN</a:t>
            </a:r>
            <a:r>
              <a:rPr lang="fr-FR" dirty="0"/>
              <a:t>U PIZZA</a:t>
            </a:r>
            <a:endParaRPr dirty="0"/>
          </a:p>
        </p:txBody>
      </p:sp>
      <p:sp>
        <p:nvSpPr>
          <p:cNvPr id="74" name="object 20"/>
          <p:cNvSpPr txBox="1"/>
          <p:nvPr/>
        </p:nvSpPr>
        <p:spPr>
          <a:xfrm>
            <a:off x="1958686" y="8630367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5" name="object 22"/>
          <p:cNvSpPr txBox="1"/>
          <p:nvPr/>
        </p:nvSpPr>
        <p:spPr>
          <a:xfrm>
            <a:off x="1958686" y="6464454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2014630" y="755414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9" name="object 43"/>
          <p:cNvSpPr txBox="1"/>
          <p:nvPr/>
        </p:nvSpPr>
        <p:spPr>
          <a:xfrm>
            <a:off x="4185126" y="434707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0" name="object 45"/>
          <p:cNvSpPr txBox="1"/>
          <p:nvPr/>
        </p:nvSpPr>
        <p:spPr>
          <a:xfrm>
            <a:off x="4185126" y="263847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81" name="object 47"/>
          <p:cNvSpPr txBox="1"/>
          <p:nvPr/>
        </p:nvSpPr>
        <p:spPr>
          <a:xfrm>
            <a:off x="4185126" y="337204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pic>
        <p:nvPicPr>
          <p:cNvPr id="82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40" y="3117106"/>
            <a:ext cx="143256" cy="143256"/>
          </a:xfrm>
          <a:prstGeom prst="rect">
            <a:avLst/>
          </a:prstGeom>
        </p:spPr>
      </p:pic>
      <p:pic>
        <p:nvPicPr>
          <p:cNvPr id="83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61" y="3117106"/>
            <a:ext cx="143256" cy="143256"/>
          </a:xfrm>
          <a:prstGeom prst="rect">
            <a:avLst/>
          </a:prstGeom>
        </p:spPr>
      </p:pic>
      <p:pic>
        <p:nvPicPr>
          <p:cNvPr id="84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33" y="3117106"/>
            <a:ext cx="143256" cy="143256"/>
          </a:xfrm>
          <a:prstGeom prst="rect">
            <a:avLst/>
          </a:prstGeom>
        </p:spPr>
      </p:pic>
      <p:pic>
        <p:nvPicPr>
          <p:cNvPr id="86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043945"/>
            <a:ext cx="143256" cy="143256"/>
          </a:xfrm>
          <a:prstGeom prst="rect">
            <a:avLst/>
          </a:prstGeom>
        </p:spPr>
      </p:pic>
      <p:pic>
        <p:nvPicPr>
          <p:cNvPr id="88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37" y="4043945"/>
            <a:ext cx="143256" cy="143256"/>
          </a:xfrm>
          <a:prstGeom prst="rect">
            <a:avLst/>
          </a:prstGeom>
        </p:spPr>
      </p:pic>
      <p:pic>
        <p:nvPicPr>
          <p:cNvPr id="95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9" y="4043945"/>
            <a:ext cx="143256" cy="143256"/>
          </a:xfrm>
          <a:prstGeom prst="rect">
            <a:avLst/>
          </a:prstGeom>
        </p:spPr>
      </p:pic>
      <p:pic>
        <p:nvPicPr>
          <p:cNvPr id="100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95" y="4905711"/>
            <a:ext cx="143256" cy="143256"/>
          </a:xfrm>
          <a:prstGeom prst="rect">
            <a:avLst/>
          </a:prstGeom>
        </p:spPr>
      </p:pic>
      <p:pic>
        <p:nvPicPr>
          <p:cNvPr id="102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905711"/>
            <a:ext cx="143256" cy="143256"/>
          </a:xfrm>
          <a:prstGeom prst="rect">
            <a:avLst/>
          </a:prstGeom>
        </p:spPr>
      </p:pic>
      <p:pic>
        <p:nvPicPr>
          <p:cNvPr id="103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9" y="7182567"/>
            <a:ext cx="143256" cy="143256"/>
          </a:xfrm>
          <a:prstGeom prst="rect">
            <a:avLst/>
          </a:prstGeom>
        </p:spPr>
      </p:pic>
      <p:pic>
        <p:nvPicPr>
          <p:cNvPr id="104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0" y="7182567"/>
            <a:ext cx="143256" cy="143256"/>
          </a:xfrm>
          <a:prstGeom prst="rect">
            <a:avLst/>
          </a:prstGeom>
        </p:spPr>
      </p:pic>
      <p:pic>
        <p:nvPicPr>
          <p:cNvPr id="105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7182567"/>
            <a:ext cx="143256" cy="143256"/>
          </a:xfrm>
          <a:prstGeom prst="rect">
            <a:avLst/>
          </a:prstGeom>
        </p:spPr>
      </p:pic>
      <p:pic>
        <p:nvPicPr>
          <p:cNvPr id="106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8211172"/>
            <a:ext cx="143256" cy="143256"/>
          </a:xfrm>
          <a:prstGeom prst="rect">
            <a:avLst/>
          </a:prstGeom>
        </p:spPr>
      </p:pic>
      <p:pic>
        <p:nvPicPr>
          <p:cNvPr id="107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8211172"/>
            <a:ext cx="143256" cy="143256"/>
          </a:xfrm>
          <a:prstGeom prst="rect">
            <a:avLst/>
          </a:prstGeom>
        </p:spPr>
      </p:pic>
      <p:pic>
        <p:nvPicPr>
          <p:cNvPr id="108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9249111"/>
            <a:ext cx="143256" cy="143256"/>
          </a:xfrm>
          <a:prstGeom prst="rect">
            <a:avLst/>
          </a:prstGeom>
        </p:spPr>
      </p:pic>
      <p:pic>
        <p:nvPicPr>
          <p:cNvPr id="109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9249111"/>
            <a:ext cx="143256" cy="143256"/>
          </a:xfrm>
          <a:prstGeom prst="rect">
            <a:avLst/>
          </a:prstGeom>
        </p:spPr>
      </p:pic>
      <p:sp>
        <p:nvSpPr>
          <p:cNvPr id="110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555249" y="6399892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1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785611" y="2545024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112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757618" y="3296367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13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555249" y="7476372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14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761889" y="4270823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15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571882" y="8571616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16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687077" y="10108178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latin typeface="Arial"/>
                <a:cs typeface="Arial"/>
              </a:rPr>
              <a:t>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afik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75978" cy="107963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449550" y="428625"/>
            <a:ext cx="1717752" cy="77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48" name="object 4"/>
          <p:cNvSpPr txBox="1">
            <a:spLocks noGrp="1"/>
          </p:cNvSpPr>
          <p:nvPr>
            <p:ph type="title"/>
          </p:nvPr>
        </p:nvSpPr>
        <p:spPr>
          <a:xfrm>
            <a:off x="2749602" y="1071992"/>
            <a:ext cx="1890429" cy="12246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50"/>
              </a:spcBef>
            </a:pPr>
            <a:r>
              <a:rPr dirty="0"/>
              <a:t>MEN</a:t>
            </a:r>
            <a:r>
              <a:rPr lang="fr-FR" dirty="0"/>
              <a:t>U PIZZA</a:t>
            </a:r>
            <a:endParaRPr dirty="0"/>
          </a:p>
        </p:txBody>
      </p:sp>
      <p:sp>
        <p:nvSpPr>
          <p:cNvPr id="68" name="object 20"/>
          <p:cNvSpPr txBox="1"/>
          <p:nvPr/>
        </p:nvSpPr>
        <p:spPr>
          <a:xfrm>
            <a:off x="1958686" y="8630367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69" name="object 22"/>
          <p:cNvSpPr txBox="1"/>
          <p:nvPr/>
        </p:nvSpPr>
        <p:spPr>
          <a:xfrm>
            <a:off x="1958686" y="6464454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0" name="object 23"/>
          <p:cNvSpPr txBox="1"/>
          <p:nvPr/>
        </p:nvSpPr>
        <p:spPr>
          <a:xfrm>
            <a:off x="2014630" y="7554140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1" name="object 43"/>
          <p:cNvSpPr txBox="1"/>
          <p:nvPr/>
        </p:nvSpPr>
        <p:spPr>
          <a:xfrm>
            <a:off x="4185126" y="4347072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2" name="object 45"/>
          <p:cNvSpPr txBox="1"/>
          <p:nvPr/>
        </p:nvSpPr>
        <p:spPr>
          <a:xfrm>
            <a:off x="4185126" y="2638475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sp>
        <p:nvSpPr>
          <p:cNvPr id="73" name="object 47"/>
          <p:cNvSpPr txBox="1"/>
          <p:nvPr/>
        </p:nvSpPr>
        <p:spPr>
          <a:xfrm>
            <a:off x="4185126" y="3372043"/>
            <a:ext cx="544830" cy="184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20" dirty="0">
                <a:solidFill>
                  <a:srgbClr val="231F20"/>
                </a:solidFill>
                <a:latin typeface="Raleway"/>
                <a:cs typeface="Raleway"/>
              </a:rPr>
              <a:t>XX.XX</a:t>
            </a:r>
            <a:r>
              <a:rPr sz="1100" b="1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100" b="1" dirty="0">
                <a:solidFill>
                  <a:srgbClr val="231F20"/>
                </a:solidFill>
                <a:latin typeface="Raleway"/>
                <a:cs typeface="Raleway"/>
              </a:rPr>
              <a:t>€</a:t>
            </a:r>
            <a:endParaRPr sz="1100" dirty="0">
              <a:latin typeface="Raleway"/>
              <a:cs typeface="Raleway"/>
            </a:endParaRPr>
          </a:p>
        </p:txBody>
      </p:sp>
      <p:pic>
        <p:nvPicPr>
          <p:cNvPr id="74" name="Immagine 84">
            <a:extLst>
              <a:ext uri="{FF2B5EF4-FFF2-40B4-BE49-F238E27FC236}">
                <a16:creationId xmlns:a16="http://schemas.microsoft.com/office/drawing/2014/main" id="{901CA558-2716-4F62-9742-C3E6ED04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40" y="3117106"/>
            <a:ext cx="143256" cy="143256"/>
          </a:xfrm>
          <a:prstGeom prst="rect">
            <a:avLst/>
          </a:prstGeom>
        </p:spPr>
      </p:pic>
      <p:pic>
        <p:nvPicPr>
          <p:cNvPr id="75" name="Immagine 86">
            <a:extLst>
              <a:ext uri="{FF2B5EF4-FFF2-40B4-BE49-F238E27FC236}">
                <a16:creationId xmlns:a16="http://schemas.microsoft.com/office/drawing/2014/main" id="{1CF15892-42D0-473E-894B-E4B9CD573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61" y="3117106"/>
            <a:ext cx="143256" cy="143256"/>
          </a:xfrm>
          <a:prstGeom prst="rect">
            <a:avLst/>
          </a:prstGeom>
        </p:spPr>
      </p:pic>
      <p:pic>
        <p:nvPicPr>
          <p:cNvPr id="76" name="Immagine 88">
            <a:extLst>
              <a:ext uri="{FF2B5EF4-FFF2-40B4-BE49-F238E27FC236}">
                <a16:creationId xmlns:a16="http://schemas.microsoft.com/office/drawing/2014/main" id="{DA804CDF-187E-4A85-917E-822331C3A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33" y="3117106"/>
            <a:ext cx="143256" cy="143256"/>
          </a:xfrm>
          <a:prstGeom prst="rect">
            <a:avLst/>
          </a:prstGeom>
        </p:spPr>
      </p:pic>
      <p:pic>
        <p:nvPicPr>
          <p:cNvPr id="77" name="Immagine 89">
            <a:extLst>
              <a:ext uri="{FF2B5EF4-FFF2-40B4-BE49-F238E27FC236}">
                <a16:creationId xmlns:a16="http://schemas.microsoft.com/office/drawing/2014/main" id="{65DF7997-358B-4D4D-8A37-EC205CF3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043945"/>
            <a:ext cx="143256" cy="143256"/>
          </a:xfrm>
          <a:prstGeom prst="rect">
            <a:avLst/>
          </a:prstGeom>
        </p:spPr>
      </p:pic>
      <p:pic>
        <p:nvPicPr>
          <p:cNvPr id="78" name="Immagine 90">
            <a:extLst>
              <a:ext uri="{FF2B5EF4-FFF2-40B4-BE49-F238E27FC236}">
                <a16:creationId xmlns:a16="http://schemas.microsoft.com/office/drawing/2014/main" id="{6BAD0EC9-4B0A-46AA-A6F8-31E03BD02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37" y="4043945"/>
            <a:ext cx="143256" cy="143256"/>
          </a:xfrm>
          <a:prstGeom prst="rect">
            <a:avLst/>
          </a:prstGeom>
        </p:spPr>
      </p:pic>
      <p:pic>
        <p:nvPicPr>
          <p:cNvPr id="96" name="Immagine 91">
            <a:extLst>
              <a:ext uri="{FF2B5EF4-FFF2-40B4-BE49-F238E27FC236}">
                <a16:creationId xmlns:a16="http://schemas.microsoft.com/office/drawing/2014/main" id="{09DF0699-FE32-4EC7-9D31-E2BB67B0C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9" y="4043945"/>
            <a:ext cx="143256" cy="143256"/>
          </a:xfrm>
          <a:prstGeom prst="rect">
            <a:avLst/>
          </a:prstGeom>
        </p:spPr>
      </p:pic>
      <p:pic>
        <p:nvPicPr>
          <p:cNvPr id="97" name="Immagine 96">
            <a:extLst>
              <a:ext uri="{FF2B5EF4-FFF2-40B4-BE49-F238E27FC236}">
                <a16:creationId xmlns:a16="http://schemas.microsoft.com/office/drawing/2014/main" id="{34D6C02C-5AE6-4558-B00A-9A26218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95" y="4905711"/>
            <a:ext cx="143256" cy="143256"/>
          </a:xfrm>
          <a:prstGeom prst="rect">
            <a:avLst/>
          </a:prstGeom>
        </p:spPr>
      </p:pic>
      <p:pic>
        <p:nvPicPr>
          <p:cNvPr id="98" name="Immagine 97">
            <a:extLst>
              <a:ext uri="{FF2B5EF4-FFF2-40B4-BE49-F238E27FC236}">
                <a16:creationId xmlns:a16="http://schemas.microsoft.com/office/drawing/2014/main" id="{F70DD100-F282-4570-B2EB-B8A5F3826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6" y="4905711"/>
            <a:ext cx="143256" cy="143256"/>
          </a:xfrm>
          <a:prstGeom prst="rect">
            <a:avLst/>
          </a:prstGeom>
        </p:spPr>
      </p:pic>
      <p:pic>
        <p:nvPicPr>
          <p:cNvPr id="99" name="Immagine 101">
            <a:extLst>
              <a:ext uri="{FF2B5EF4-FFF2-40B4-BE49-F238E27FC236}">
                <a16:creationId xmlns:a16="http://schemas.microsoft.com/office/drawing/2014/main" id="{4D4F2A21-7632-4075-B905-3271984F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9" y="7182567"/>
            <a:ext cx="143256" cy="143256"/>
          </a:xfrm>
          <a:prstGeom prst="rect">
            <a:avLst/>
          </a:prstGeom>
        </p:spPr>
      </p:pic>
      <p:pic>
        <p:nvPicPr>
          <p:cNvPr id="100" name="Immagine 102">
            <a:extLst>
              <a:ext uri="{FF2B5EF4-FFF2-40B4-BE49-F238E27FC236}">
                <a16:creationId xmlns:a16="http://schemas.microsoft.com/office/drawing/2014/main" id="{2A711BDA-1F89-42DD-ACDE-573526E2E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0" y="7182567"/>
            <a:ext cx="143256" cy="143256"/>
          </a:xfrm>
          <a:prstGeom prst="rect">
            <a:avLst/>
          </a:prstGeom>
        </p:spPr>
      </p:pic>
      <p:pic>
        <p:nvPicPr>
          <p:cNvPr id="101" name="Immagine 103">
            <a:extLst>
              <a:ext uri="{FF2B5EF4-FFF2-40B4-BE49-F238E27FC236}">
                <a16:creationId xmlns:a16="http://schemas.microsoft.com/office/drawing/2014/main" id="{01F25E26-6700-461D-B3FB-F20601C1C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7182567"/>
            <a:ext cx="143256" cy="143256"/>
          </a:xfrm>
          <a:prstGeom prst="rect">
            <a:avLst/>
          </a:prstGeom>
        </p:spPr>
      </p:pic>
      <p:pic>
        <p:nvPicPr>
          <p:cNvPr id="102" name="Immagine 104">
            <a:extLst>
              <a:ext uri="{FF2B5EF4-FFF2-40B4-BE49-F238E27FC236}">
                <a16:creationId xmlns:a16="http://schemas.microsoft.com/office/drawing/2014/main" id="{1598B18B-C70B-430F-833B-28F0FAAF0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8211172"/>
            <a:ext cx="143256" cy="143256"/>
          </a:xfrm>
          <a:prstGeom prst="rect">
            <a:avLst/>
          </a:prstGeom>
        </p:spPr>
      </p:pic>
      <p:pic>
        <p:nvPicPr>
          <p:cNvPr id="103" name="Immagine 105">
            <a:extLst>
              <a:ext uri="{FF2B5EF4-FFF2-40B4-BE49-F238E27FC236}">
                <a16:creationId xmlns:a16="http://schemas.microsoft.com/office/drawing/2014/main" id="{29086065-84D9-48F3-A8DA-69DE4212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8211172"/>
            <a:ext cx="143256" cy="143256"/>
          </a:xfrm>
          <a:prstGeom prst="rect">
            <a:avLst/>
          </a:prstGeom>
        </p:spPr>
      </p:pic>
      <p:pic>
        <p:nvPicPr>
          <p:cNvPr id="104" name="Immagine 112">
            <a:extLst>
              <a:ext uri="{FF2B5EF4-FFF2-40B4-BE49-F238E27FC236}">
                <a16:creationId xmlns:a16="http://schemas.microsoft.com/office/drawing/2014/main" id="{8186FCCD-7A87-4058-B22D-AF687EC4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2" y="9249111"/>
            <a:ext cx="143256" cy="143256"/>
          </a:xfrm>
          <a:prstGeom prst="rect">
            <a:avLst/>
          </a:prstGeom>
        </p:spPr>
      </p:pic>
      <p:pic>
        <p:nvPicPr>
          <p:cNvPr id="105" name="Immagine 113">
            <a:extLst>
              <a:ext uri="{FF2B5EF4-FFF2-40B4-BE49-F238E27FC236}">
                <a16:creationId xmlns:a16="http://schemas.microsoft.com/office/drawing/2014/main" id="{D5CF85D9-E089-4DF2-9E70-73A06546D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9249111"/>
            <a:ext cx="143256" cy="143256"/>
          </a:xfrm>
          <a:prstGeom prst="rect">
            <a:avLst/>
          </a:prstGeom>
        </p:spPr>
      </p:pic>
      <p:sp>
        <p:nvSpPr>
          <p:cNvPr id="106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555249" y="6399892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7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785611" y="2545024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108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757618" y="3296367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09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555249" y="7476372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110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761889" y="4270823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11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571882" y="8571616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12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687077" y="10108178"/>
            <a:ext cx="197482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</a:t>
            </a:r>
          </a:p>
          <a:p>
            <a:pPr marL="12700">
              <a:spcBef>
                <a:spcPts val="100"/>
              </a:spcBef>
            </a:pPr>
            <a:r>
              <a:rPr lang="fr-FR" sz="900" spc="-20" dirty="0">
                <a:latin typeface="Arial"/>
                <a:cs typeface="Arial"/>
              </a:rPr>
              <a:t>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86DC8-0EFB-9CD4-00B7-390487A186A3}"/>
              </a:ext>
            </a:extLst>
          </p:cNvPr>
          <p:cNvSpPr txBox="1">
            <a:spLocks/>
          </p:cNvSpPr>
          <p:nvPr/>
        </p:nvSpPr>
        <p:spPr>
          <a:xfrm>
            <a:off x="346522" y="573044"/>
            <a:ext cx="4347270" cy="8799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870960" algn="l"/>
              </a:tabLst>
            </a:pPr>
            <a:r>
              <a:rPr lang="fr-FR" sz="16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Guide d'impression des menus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1/ Sélection du modèle de conception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le fichier en double-cliquant dessus.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PowerPoint démarre automatiquement et le modèle de design s'affiche.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le recto et le verso de votre choix et supprimez les pages inutiles.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Adaptez les champs de texte éditables et enregistrez vos modifications.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u="sng" ker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IMPORTANT :</a:t>
            </a:r>
            <a:r>
              <a:rPr lang="fr-FR" sz="1200" ker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 déclaration obligatoire s'applique aux menus.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Si vous modifiez/complétez des ingrédients, veillez à adapter en conséquence la mention des allergènes.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2/ Créer des données d'impression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dans le menu de navigation Fichier &gt; Exporter &gt; Document PDF/XPS et enregistrez le menu.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Si l'imprimerie de votre choix a besoin du recto et du verso sous forme de fichiers séparés, procédez comme suit : Ouvrir le menu final (PowerPoint) &gt; Supprimer le verso &gt; Enregistrer sous "Menu_Recto" / Ouvrir à nouveau le menu final &gt; Supprimer le recto &gt; Enregistrer sous "Menu_Verso" Enregistrez ensuite les fichiers au format PDF.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Pour l'impression (format final 138 x 297 mm), nous recommandons les paramètres suivants :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Traitement : pelliculé brillant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Epaisseur du papier : 300 g/m².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Pages : 2 pages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soit recto page assortiment pizza + verso page boisson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soit recto page assortiment pizza + verso dernière de couverture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Couleurs : 4/4 couleurs</a:t>
            </a:r>
            <a:br>
              <a:rPr lang="fr-FR" sz="1200" kern="0">
                <a:solidFill>
                  <a:sysClr val="windowText" lastClr="000000"/>
                </a:solidFill>
              </a:rPr>
            </a:br>
            <a:endParaRPr lang="fr-FR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874</Words>
  <Application>Microsoft Office PowerPoint</Application>
  <PresentationFormat>Personnalisé</PresentationFormat>
  <Paragraphs>159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Raleway</vt:lpstr>
      <vt:lpstr>Raleway-SemiBold</vt:lpstr>
      <vt:lpstr>Times New Roman</vt:lpstr>
      <vt:lpstr>Office Theme</vt:lpstr>
      <vt:lpstr>Présentation PowerPoint</vt:lpstr>
      <vt:lpstr>Présentation PowerPoint</vt:lpstr>
      <vt:lpstr>MENU PIZZA</vt:lpstr>
      <vt:lpstr>Présentation PowerPoint</vt:lpstr>
      <vt:lpstr>MENU PIZZA</vt:lpstr>
      <vt:lpstr>MENU PIZZA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DOP-Speisekarte-Template-V2_20200122.indd</dc:title>
  <dc:creator>Wiench, Jessica</dc:creator>
  <cp:lastModifiedBy>Mastella, Ondine</cp:lastModifiedBy>
  <cp:revision>46</cp:revision>
  <cp:lastPrinted>2022-05-19T08:45:21Z</cp:lastPrinted>
  <dcterms:created xsi:type="dcterms:W3CDTF">2020-01-22T13:26:05Z</dcterms:created>
  <dcterms:modified xsi:type="dcterms:W3CDTF">2022-07-22T12:11:20Z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2020-01-22T00:00:00Z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2020-01-22T00:00:00Z</vt:filetime>
  </property>
</Properties>
</file>